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7A1"/>
    <a:srgbClr val="197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6374" autoAdjust="0"/>
  </p:normalViewPr>
  <p:slideViewPr>
    <p:cSldViewPr snapToGrid="0">
      <p:cViewPr varScale="1">
        <p:scale>
          <a:sx n="111" d="100"/>
          <a:sy n="111" d="100"/>
        </p:scale>
        <p:origin x="52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Рисунок 18">
            <a:extLst>
              <a:ext uri="{FF2B5EF4-FFF2-40B4-BE49-F238E27FC236}">
                <a16:creationId xmlns:a16="http://schemas.microsoft.com/office/drawing/2014/main" id="{2510FE50-D295-44F6-A7E7-AD19F05AC0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1650" y="773082"/>
            <a:ext cx="6175375" cy="5411817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439317" y="2468664"/>
            <a:ext cx="4369724" cy="2178150"/>
          </a:xfrm>
        </p:spPr>
        <p:txBody>
          <a:bodyPr anchor="b">
            <a:normAutofit/>
          </a:bodyPr>
          <a:lstStyle>
            <a:lvl1pPr algn="r">
              <a:defRPr sz="2800" b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Наименование презентации (дисциплины курса)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323379" y="5197534"/>
            <a:ext cx="3505200" cy="462886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Автор курса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id="{9E861558-E90F-4C47-87C8-9ED96B285E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007" y="6342217"/>
            <a:ext cx="5269837" cy="300037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Наименование направления подготовки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9E8652-403B-4FA8-ADF0-3C269C7452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F0C9CFB-B654-478B-9E9E-538A6A069F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5016" y="939155"/>
            <a:ext cx="6175783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6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45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91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73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0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723051B-AABA-4DB6-A244-06F279FADF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2500313" y="3263900"/>
            <a:ext cx="9210675" cy="97313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Наименование раздела (модуля)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2525713" y="4521200"/>
            <a:ext cx="3228975" cy="42862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2499191" y="662439"/>
            <a:ext cx="1946275" cy="1619250"/>
          </a:xfrm>
        </p:spPr>
        <p:txBody>
          <a:bodyPr>
            <a:normAutofit/>
          </a:bodyPr>
          <a:lstStyle>
            <a:lvl1pPr marL="0" indent="0">
              <a:buNone/>
              <a:defRPr sz="9600">
                <a:solidFill>
                  <a:srgbClr val="0D47A1"/>
                </a:solidFill>
              </a:defRPr>
            </a:lvl1pPr>
          </a:lstStyle>
          <a:p>
            <a:pPr lvl="0"/>
            <a:r>
              <a:rPr lang="ru-RU" dirty="0" smtClean="0"/>
              <a:t>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98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49665" cy="688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436" y="327428"/>
            <a:ext cx="9993284" cy="707217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9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2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0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E6AC778-65FF-4A14-8854-52022D2D9620}" type="datetimeFigureOut">
              <a:rPr lang="ru-RU" smtClean="0"/>
              <a:pPr/>
              <a:t>25.01.2023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8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2377-CA3C-4579-BC2A-0CFAD27D7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5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436" y="327428"/>
            <a:ext cx="10515600" cy="707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84178" y="62399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404F2377-CA3C-4579-BC2A-0CFAD27D7FD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DBD9FC2-246E-4A67-A196-D2C1014C6EC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3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orient="horz" pos="4156" userDrawn="1">
          <p15:clr>
            <a:srgbClr val="F26B43"/>
          </p15:clr>
        </p15:guide>
        <p15:guide id="3" pos="189" userDrawn="1">
          <p15:clr>
            <a:srgbClr val="F26B43"/>
          </p15:clr>
        </p15:guide>
        <p15:guide id="4" pos="75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B1219-A41C-4287-99D1-FD9BDADAC3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Программирование </a:t>
            </a:r>
            <a:br>
              <a:rPr lang="ru-RU" dirty="0"/>
            </a:br>
            <a:r>
              <a:rPr lang="ru-RU" dirty="0"/>
              <a:t>в информационных </a:t>
            </a:r>
            <a:br>
              <a:rPr lang="ru-RU" dirty="0"/>
            </a:br>
            <a:r>
              <a:rPr lang="ru-RU" dirty="0"/>
              <a:t>системах специального </a:t>
            </a:r>
            <a:br>
              <a:rPr lang="ru-RU" dirty="0"/>
            </a:br>
            <a:r>
              <a:rPr lang="ru-RU" dirty="0"/>
              <a:t>назначения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978F2AC-5C72-424F-83D2-141980E250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ru-RU" sz="1600" dirty="0"/>
              <a:t>Автор курса: </a:t>
            </a:r>
          </a:p>
          <a:p>
            <a:pPr algn="r">
              <a:lnSpc>
                <a:spcPts val="2400"/>
              </a:lnSpc>
              <a:spcBef>
                <a:spcPts val="0"/>
              </a:spcBef>
            </a:pPr>
            <a:r>
              <a:rPr lang="ru-RU" sz="1600" b="1" dirty="0" err="1"/>
              <a:t>Абарникова</a:t>
            </a:r>
            <a:r>
              <a:rPr lang="ru-RU" sz="1600" b="1" dirty="0"/>
              <a:t> Елена Борисовна</a:t>
            </a:r>
          </a:p>
          <a:p>
            <a:pPr algn="r">
              <a:lnSpc>
                <a:spcPts val="2400"/>
              </a:lnSpc>
              <a:spcBef>
                <a:spcPts val="0"/>
              </a:spcBef>
            </a:pPr>
            <a:r>
              <a:rPr lang="ru-RU" sz="1600" dirty="0"/>
              <a:t>канд. </a:t>
            </a:r>
            <a:r>
              <a:rPr lang="ru-RU" sz="1600" dirty="0" err="1"/>
              <a:t>техн</a:t>
            </a:r>
            <a:r>
              <a:rPr lang="ru-RU" sz="1600" dirty="0"/>
              <a:t>. наук, доцент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D596BDAE-7732-4F35-8F50-375E3D8436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420" y="6342217"/>
            <a:ext cx="5269837" cy="300037"/>
          </a:xfrm>
        </p:spPr>
        <p:txBody>
          <a:bodyPr/>
          <a:lstStyle/>
          <a:p>
            <a:pPr algn="l"/>
            <a:r>
              <a:rPr lang="ru-RU" dirty="0"/>
              <a:t>09.04.01 - Информатика и вычислительная техника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FEBF97-1B6D-4E45-A539-B6C1C9F5F82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" r="1551"/>
          <a:stretch>
            <a:fillRect/>
          </a:stretch>
        </p:blipFill>
        <p:spPr>
          <a:xfrm>
            <a:off x="380956" y="1141413"/>
            <a:ext cx="5984875" cy="4632325"/>
          </a:xfr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1784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B1219-A41C-4287-99D1-FD9BDADAC3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Программирование </a:t>
            </a:r>
            <a:br>
              <a:rPr lang="ru-RU" dirty="0"/>
            </a:br>
            <a:r>
              <a:rPr lang="ru-RU" dirty="0"/>
              <a:t>в информационных </a:t>
            </a:r>
            <a:br>
              <a:rPr lang="ru-RU" dirty="0"/>
            </a:br>
            <a:r>
              <a:rPr lang="ru-RU" dirty="0"/>
              <a:t>системах специального </a:t>
            </a:r>
            <a:br>
              <a:rPr lang="ru-RU" dirty="0"/>
            </a:br>
            <a:r>
              <a:rPr lang="ru-RU" dirty="0"/>
              <a:t>назначения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978F2AC-5C72-424F-83D2-141980E250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ru-RU" sz="1600" dirty="0"/>
              <a:t>Автор курса: </a:t>
            </a:r>
          </a:p>
          <a:p>
            <a:pPr algn="r">
              <a:lnSpc>
                <a:spcPts val="2400"/>
              </a:lnSpc>
              <a:spcBef>
                <a:spcPts val="0"/>
              </a:spcBef>
            </a:pPr>
            <a:r>
              <a:rPr lang="ru-RU" sz="1600" b="1" dirty="0" err="1"/>
              <a:t>Абарникова</a:t>
            </a:r>
            <a:r>
              <a:rPr lang="ru-RU" sz="1600" b="1" dirty="0"/>
              <a:t> Елена Борисовна</a:t>
            </a:r>
          </a:p>
          <a:p>
            <a:pPr algn="r">
              <a:lnSpc>
                <a:spcPts val="2400"/>
              </a:lnSpc>
              <a:spcBef>
                <a:spcPts val="0"/>
              </a:spcBef>
            </a:pPr>
            <a:r>
              <a:rPr lang="ru-RU" sz="1600" dirty="0"/>
              <a:t>канд. </a:t>
            </a:r>
            <a:r>
              <a:rPr lang="ru-RU" sz="1600" dirty="0" err="1"/>
              <a:t>техн</a:t>
            </a:r>
            <a:r>
              <a:rPr lang="ru-RU" sz="1600" dirty="0"/>
              <a:t>. наук, доцент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D596BDAE-7732-4F35-8F50-375E3D8436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420" y="6342217"/>
            <a:ext cx="5269837" cy="300037"/>
          </a:xfrm>
        </p:spPr>
        <p:txBody>
          <a:bodyPr/>
          <a:lstStyle/>
          <a:p>
            <a:pPr algn="l"/>
            <a:r>
              <a:rPr lang="ru-RU" dirty="0"/>
              <a:t>09.04.01 - Информатика и вычислительная техника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205D6886-D5B0-414A-80AD-3FCAFD494B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3421" y="1140824"/>
            <a:ext cx="5985128" cy="4632960"/>
          </a:xfrm>
          <a:ln w="38100">
            <a:solidFill>
              <a:schemeClr val="bg1"/>
            </a:solidFill>
          </a:ln>
        </p:spPr>
      </p:sp>
    </p:spTree>
    <p:extLst>
      <p:ext uri="{BB962C8B-B14F-4D97-AF65-F5344CB8AC3E}">
        <p14:creationId xmlns:p14="http://schemas.microsoft.com/office/powerpoint/2010/main" val="331562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37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54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0F8563-FA42-4DE3-B908-057622E26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B47DC1A-704B-4697-974E-B87FCA45AD24}"/>
              </a:ext>
            </a:extLst>
          </p:cNvPr>
          <p:cNvSpPr txBox="1">
            <a:spLocks/>
          </p:cNvSpPr>
          <p:nvPr/>
        </p:nvSpPr>
        <p:spPr>
          <a:xfrm>
            <a:off x="473971" y="508644"/>
            <a:ext cx="9906646" cy="3877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rgbClr val="1976D2"/>
                </a:solidFill>
                <a:latin typeface="Calibri" panose="020F050202020403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157104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нАГУ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42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Open Sans</vt:lpstr>
      <vt:lpstr>Тема Office</vt:lpstr>
      <vt:lpstr>Программирование  в информационных  системах специального  назначения</vt:lpstr>
      <vt:lpstr>Программирование  в информационных  системах специального  назначения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</dc:creator>
  <cp:lastModifiedBy>Администратор</cp:lastModifiedBy>
  <cp:revision>40</cp:revision>
  <dcterms:created xsi:type="dcterms:W3CDTF">2020-09-30T10:36:11Z</dcterms:created>
  <dcterms:modified xsi:type="dcterms:W3CDTF">2023-01-25T07:20:12Z</dcterms:modified>
</cp:coreProperties>
</file>