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6" r:id="rId3"/>
    <p:sldId id="262" r:id="rId4"/>
    <p:sldId id="263" r:id="rId5"/>
    <p:sldId id="260" r:id="rId6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D47A1"/>
    <a:srgbClr val="1976D2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96" autoAdjust="0"/>
    <p:restoredTop sz="96374" autoAdjust="0"/>
  </p:normalViewPr>
  <p:slideViewPr>
    <p:cSldViewPr snapToGrid="0">
      <p:cViewPr varScale="1">
        <p:scale>
          <a:sx n="111" d="100"/>
          <a:sy n="111" d="100"/>
        </p:scale>
        <p:origin x="522" y="10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Рисунок 18">
            <a:extLst>
              <a:ext uri="{FF2B5EF4-FFF2-40B4-BE49-F238E27FC236}">
                <a16:creationId xmlns:a16="http://schemas.microsoft.com/office/drawing/2014/main" id="{2510FE50-D295-44F6-A7E7-AD19F05AC058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501650" y="773082"/>
            <a:ext cx="6175375" cy="5411817"/>
          </a:xfrm>
        </p:spPr>
        <p:txBody>
          <a:bodyPr/>
          <a:lstStyle>
            <a:lvl1pPr>
              <a:defRPr/>
            </a:lvl1pPr>
          </a:lstStyle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ctrTitle" hasCustomPrompt="1"/>
          </p:nvPr>
        </p:nvSpPr>
        <p:spPr>
          <a:xfrm>
            <a:off x="7439317" y="2468664"/>
            <a:ext cx="4369724" cy="2178150"/>
          </a:xfrm>
        </p:spPr>
        <p:txBody>
          <a:bodyPr anchor="b">
            <a:normAutofit/>
          </a:bodyPr>
          <a:lstStyle>
            <a:lvl1pPr algn="r">
              <a:defRPr sz="2800" b="0">
                <a:solidFill>
                  <a:schemeClr val="bg1"/>
                </a:solidFill>
                <a:latin typeface="Calibri" panose="020F0502020204030204" pitchFamily="34" charset="0"/>
                <a:ea typeface="Calibri" panose="020F0502020204030204" pitchFamily="34" charset="0"/>
                <a:cs typeface="Arial" panose="020B0604020202020204" pitchFamily="34" charset="0"/>
              </a:defRPr>
            </a:lvl1pPr>
          </a:lstStyle>
          <a:p>
            <a:r>
              <a:rPr lang="ru-RU" dirty="0"/>
              <a:t>Наименование презентации (дисциплины курса)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 hasCustomPrompt="1"/>
          </p:nvPr>
        </p:nvSpPr>
        <p:spPr>
          <a:xfrm>
            <a:off x="8323379" y="5197534"/>
            <a:ext cx="3505200" cy="462886"/>
          </a:xfrm>
        </p:spPr>
        <p:txBody>
          <a:bodyPr>
            <a:normAutofit/>
          </a:bodyPr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dirty="0"/>
              <a:t>Автор курса</a:t>
            </a:r>
          </a:p>
        </p:txBody>
      </p:sp>
      <p:sp>
        <p:nvSpPr>
          <p:cNvPr id="20" name="Текст 16">
            <a:extLst>
              <a:ext uri="{FF2B5EF4-FFF2-40B4-BE49-F238E27FC236}">
                <a16:creationId xmlns:a16="http://schemas.microsoft.com/office/drawing/2014/main" id="{9E861558-E90F-4C47-87C8-9ED96B285E33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66007" y="6342217"/>
            <a:ext cx="5269837" cy="300037"/>
          </a:xfrm>
        </p:spPr>
        <p:txBody>
          <a:bodyPr>
            <a:normAutofit/>
          </a:bodyPr>
          <a:lstStyle>
            <a:lvl1pPr marL="0" indent="0" algn="l">
              <a:buNone/>
              <a:defRPr sz="1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/>
              <a:t>Наименование направления подготовки</a:t>
            </a:r>
          </a:p>
        </p:txBody>
      </p:sp>
      <p:pic>
        <p:nvPicPr>
          <p:cNvPr id="5" name="Рисунок 4">
            <a:extLst>
              <a:ext uri="{FF2B5EF4-FFF2-40B4-BE49-F238E27FC236}">
                <a16:creationId xmlns:a16="http://schemas.microsoft.com/office/drawing/2014/main" id="{199E8652-403B-4FA8-ADF0-3C269C74522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pic>
        <p:nvPicPr>
          <p:cNvPr id="16" name="Рисунок 15">
            <a:extLst>
              <a:ext uri="{FF2B5EF4-FFF2-40B4-BE49-F238E27FC236}">
                <a16:creationId xmlns:a16="http://schemas.microsoft.com/office/drawing/2014/main" id="{BF0C9CFB-B654-478B-9E9E-538A6A069F9D}"/>
              </a:ext>
            </a:extLst>
          </p:cNvPr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225016" y="939155"/>
            <a:ext cx="6175783" cy="4871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774652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104576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3279181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24573205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891051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5723051B-AABA-4DB6-A244-06F279FADFB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6" name="Текст 5"/>
          <p:cNvSpPr>
            <a:spLocks noGrp="1"/>
          </p:cNvSpPr>
          <p:nvPr>
            <p:ph type="body" sz="quarter" idx="10" hasCustomPrompt="1"/>
          </p:nvPr>
        </p:nvSpPr>
        <p:spPr>
          <a:xfrm>
            <a:off x="2500313" y="3263900"/>
            <a:ext cx="9210675" cy="973138"/>
          </a:xfrm>
        </p:spPr>
        <p:txBody>
          <a:bodyPr/>
          <a:lstStyle>
            <a:lvl1pPr marL="0" indent="0">
              <a:buNone/>
              <a:defRPr baseline="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Наименование раздела (модуля)</a:t>
            </a:r>
          </a:p>
        </p:txBody>
      </p:sp>
      <p:sp>
        <p:nvSpPr>
          <p:cNvPr id="10" name="Текст 9"/>
          <p:cNvSpPr>
            <a:spLocks noGrp="1"/>
          </p:cNvSpPr>
          <p:nvPr>
            <p:ph type="body" sz="quarter" idx="11" hasCustomPrompt="1"/>
          </p:nvPr>
        </p:nvSpPr>
        <p:spPr>
          <a:xfrm>
            <a:off x="2525713" y="4521200"/>
            <a:ext cx="3228975" cy="428625"/>
          </a:xfrm>
        </p:spPr>
        <p:txBody>
          <a:bodyPr>
            <a:normAutofit/>
          </a:bodyPr>
          <a:lstStyle>
            <a:lvl1pPr marL="0" indent="0">
              <a:buNone/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</a:lstStyle>
          <a:p>
            <a:pPr lvl="0"/>
            <a:r>
              <a:rPr lang="ru-RU" dirty="0" smtClean="0"/>
              <a:t>Подзаголовок</a:t>
            </a:r>
            <a:endParaRPr lang="ru-RU" dirty="0"/>
          </a:p>
        </p:txBody>
      </p:sp>
      <p:sp>
        <p:nvSpPr>
          <p:cNvPr id="12" name="Текст 11"/>
          <p:cNvSpPr>
            <a:spLocks noGrp="1"/>
          </p:cNvSpPr>
          <p:nvPr>
            <p:ph type="body" sz="quarter" idx="12" hasCustomPrompt="1"/>
          </p:nvPr>
        </p:nvSpPr>
        <p:spPr>
          <a:xfrm>
            <a:off x="2499191" y="662439"/>
            <a:ext cx="1946275" cy="1619250"/>
          </a:xfrm>
        </p:spPr>
        <p:txBody>
          <a:bodyPr>
            <a:normAutofit/>
          </a:bodyPr>
          <a:lstStyle>
            <a:lvl1pPr marL="0" indent="0">
              <a:buNone/>
              <a:defRPr sz="9600">
                <a:solidFill>
                  <a:srgbClr val="0D47A1"/>
                </a:solidFill>
              </a:defRPr>
            </a:lvl1pPr>
          </a:lstStyle>
          <a:p>
            <a:pPr lvl="0"/>
            <a:r>
              <a:rPr lang="ru-RU" dirty="0" smtClean="0"/>
              <a:t>01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5059819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Титульный слайд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-1"/>
            <a:ext cx="12249665" cy="6886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061053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436" y="327428"/>
            <a:ext cx="9993284" cy="707217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/>
            </a:lvl1pPr>
            <a:lvl2pPr>
              <a:defRPr sz="1600"/>
            </a:lvl2pPr>
            <a:lvl3pPr>
              <a:defRPr sz="1200"/>
            </a:lvl3pPr>
            <a:lvl4pPr>
              <a:defRPr sz="1000"/>
            </a:lvl4pPr>
            <a:lvl5pPr>
              <a:defRPr sz="1000"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5239835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8895276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8443808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dirty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415077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dirty="0"/>
              <a:t>Образец заголовка</a:t>
            </a:r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fld id="{1E6AC778-65FF-4A14-8854-52022D2D9620}" type="datetimeFigureOut">
              <a:rPr lang="ru-RU" smtClean="0"/>
              <a:pPr/>
              <a:t>25.01.2023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57638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04F2377-CA3C-4579-BC2A-0CFAD27D7FDF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4455828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jp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39436" y="327428"/>
            <a:ext cx="10515600" cy="7072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dirty="0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dirty="0"/>
              <a:t>Образец текста</a:t>
            </a:r>
          </a:p>
          <a:p>
            <a:pPr lvl="1"/>
            <a:r>
              <a:rPr lang="ru-RU" dirty="0"/>
              <a:t>Второй уровень</a:t>
            </a:r>
          </a:p>
          <a:p>
            <a:pPr lvl="2"/>
            <a:r>
              <a:rPr lang="ru-RU" dirty="0"/>
              <a:t>Третий уровень</a:t>
            </a:r>
          </a:p>
          <a:p>
            <a:pPr lvl="3"/>
            <a:r>
              <a:rPr lang="ru-RU" dirty="0"/>
              <a:t>Четвертый уровень</a:t>
            </a:r>
          </a:p>
          <a:p>
            <a:pPr lvl="4"/>
            <a:r>
              <a:rPr lang="ru-RU" dirty="0"/>
              <a:t>Пятый уровень</a:t>
            </a: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9184178" y="6239972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  <a:latin typeface="Calibri" panose="020F0502020204030204" pitchFamily="34" charset="0"/>
              </a:defRPr>
            </a:lvl1pPr>
          </a:lstStyle>
          <a:p>
            <a:fld id="{404F2377-CA3C-4579-BC2A-0CFAD27D7FDF}" type="slidenum">
              <a:rPr lang="ru-RU" smtClean="0"/>
              <a:pPr/>
              <a:t>‹#›</a:t>
            </a:fld>
            <a:endParaRPr lang="ru-RU" dirty="0"/>
          </a:p>
        </p:txBody>
      </p:sp>
      <p:pic>
        <p:nvPicPr>
          <p:cNvPr id="13" name="Рисунок 12">
            <a:extLst>
              <a:ext uri="{FF2B5EF4-FFF2-40B4-BE49-F238E27FC236}">
                <a16:creationId xmlns:a16="http://schemas.microsoft.com/office/drawing/2014/main" id="{BDBD9FC2-246E-4A67-A196-D2C1014C6EC9}"/>
              </a:ext>
            </a:extLst>
          </p:cNvPr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2773957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61" r:id="rId3"/>
    <p:sldLayoutId id="2147483650" r:id="rId4"/>
    <p:sldLayoutId id="2147483651" r:id="rId5"/>
    <p:sldLayoutId id="2147483652" r:id="rId6"/>
    <p:sldLayoutId id="2147483653" r:id="rId7"/>
    <p:sldLayoutId id="2147483654" r:id="rId8"/>
    <p:sldLayoutId id="2147483655" r:id="rId9"/>
    <p:sldLayoutId id="2147483656" r:id="rId10"/>
    <p:sldLayoutId id="2147483657" r:id="rId11"/>
    <p:sldLayoutId id="2147483658" r:id="rId12"/>
    <p:sldLayoutId id="2147483659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Calibri" panose="020F0502020204030204" pitchFamily="34" charset="0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19" userDrawn="1">
          <p15:clr>
            <a:srgbClr val="F26B43"/>
          </p15:clr>
        </p15:guide>
        <p15:guide id="2" orient="horz" pos="4156" userDrawn="1">
          <p15:clr>
            <a:srgbClr val="F26B43"/>
          </p15:clr>
        </p15:guide>
        <p15:guide id="3" pos="189" userDrawn="1">
          <p15:clr>
            <a:srgbClr val="F26B43"/>
          </p15:clr>
        </p15:guide>
        <p15:guide id="4" pos="751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7B1219-A41C-4287-99D1-FD9BDADAC3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/>
              <a:t>Программирование </a:t>
            </a:r>
            <a:br>
              <a:rPr lang="ru-RU" dirty="0"/>
            </a:br>
            <a:r>
              <a:rPr lang="ru-RU" dirty="0"/>
              <a:t>в информационных </a:t>
            </a:r>
            <a:br>
              <a:rPr lang="ru-RU" dirty="0"/>
            </a:br>
            <a:r>
              <a:rPr lang="ru-RU" dirty="0"/>
              <a:t>системах специального </a:t>
            </a:r>
            <a:br>
              <a:rPr lang="ru-RU" dirty="0"/>
            </a:br>
            <a:r>
              <a:rPr lang="ru-RU" dirty="0"/>
              <a:t>назначения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978F2AC-5C72-424F-83D2-141980E250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>
              <a:lnSpc>
                <a:spcPct val="150000"/>
              </a:lnSpc>
            </a:pPr>
            <a:r>
              <a:rPr lang="ru-RU" sz="1600" dirty="0"/>
              <a:t>Автор курса: </a:t>
            </a:r>
          </a:p>
          <a:p>
            <a:pPr algn="r">
              <a:lnSpc>
                <a:spcPts val="2400"/>
              </a:lnSpc>
              <a:spcBef>
                <a:spcPts val="0"/>
              </a:spcBef>
            </a:pPr>
            <a:r>
              <a:rPr lang="ru-RU" sz="1600" b="1" dirty="0" err="1"/>
              <a:t>Абарникова</a:t>
            </a:r>
            <a:r>
              <a:rPr lang="ru-RU" sz="1600" b="1" dirty="0"/>
              <a:t> Елена Борисовна</a:t>
            </a:r>
          </a:p>
          <a:p>
            <a:pPr algn="r">
              <a:lnSpc>
                <a:spcPts val="2400"/>
              </a:lnSpc>
              <a:spcBef>
                <a:spcPts val="0"/>
              </a:spcBef>
            </a:pPr>
            <a:r>
              <a:rPr lang="ru-RU" sz="1600" dirty="0"/>
              <a:t>канд. </a:t>
            </a:r>
            <a:r>
              <a:rPr lang="ru-RU" sz="1600" dirty="0" err="1"/>
              <a:t>техн</a:t>
            </a:r>
            <a:r>
              <a:rPr lang="ru-RU" sz="1600" dirty="0"/>
              <a:t>. наук, доцент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D596BDAE-7732-4F35-8F50-375E3D8436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3420" y="6342217"/>
            <a:ext cx="5269837" cy="300037"/>
          </a:xfrm>
        </p:spPr>
        <p:txBody>
          <a:bodyPr/>
          <a:lstStyle/>
          <a:p>
            <a:pPr algn="l"/>
            <a:r>
              <a:rPr lang="ru-RU" dirty="0"/>
              <a:t>09.04.01 - Информатика и вычислительная техника</a:t>
            </a:r>
          </a:p>
        </p:txBody>
      </p:sp>
      <p:pic>
        <p:nvPicPr>
          <p:cNvPr id="4" name="Рисунок 3">
            <a:extLst>
              <a:ext uri="{FF2B5EF4-FFF2-40B4-BE49-F238E27FC236}">
                <a16:creationId xmlns:a16="http://schemas.microsoft.com/office/drawing/2014/main" id="{62FEBF97-1B6D-4E45-A539-B6C1C9F5F828}"/>
              </a:ext>
            </a:extLst>
          </p:cNvPr>
          <p:cNvPicPr>
            <a:picLocks noGrp="1" noChangeAspect="1"/>
          </p:cNvPicPr>
          <p:nvPr>
            <p:ph type="pic" sz="quarter" idx="1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51" r="1551"/>
          <a:stretch>
            <a:fillRect/>
          </a:stretch>
        </p:blipFill>
        <p:spPr>
          <a:xfrm>
            <a:off x="380956" y="1141413"/>
            <a:ext cx="5984875" cy="4632325"/>
          </a:xfrm>
          <a:ln w="38100">
            <a:solidFill>
              <a:schemeClr val="bg1"/>
            </a:solidFill>
          </a:ln>
        </p:spPr>
      </p:pic>
    </p:spTree>
    <p:extLst>
      <p:ext uri="{BB962C8B-B14F-4D97-AF65-F5344CB8AC3E}">
        <p14:creationId xmlns:p14="http://schemas.microsoft.com/office/powerpoint/2010/main" val="37178411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id="{507B1219-A41C-4287-99D1-FD9BDADAC3D7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r"/>
            <a:r>
              <a:rPr lang="ru-RU" dirty="0"/>
              <a:t>Программирование </a:t>
            </a:r>
            <a:br>
              <a:rPr lang="ru-RU" dirty="0"/>
            </a:br>
            <a:r>
              <a:rPr lang="ru-RU" dirty="0"/>
              <a:t>в информационных </a:t>
            </a:r>
            <a:br>
              <a:rPr lang="ru-RU" dirty="0"/>
            </a:br>
            <a:r>
              <a:rPr lang="ru-RU" dirty="0"/>
              <a:t>системах специального </a:t>
            </a:r>
            <a:br>
              <a:rPr lang="ru-RU" dirty="0"/>
            </a:br>
            <a:r>
              <a:rPr lang="ru-RU" dirty="0"/>
              <a:t>назначения</a:t>
            </a:r>
          </a:p>
        </p:txBody>
      </p:sp>
      <p:sp>
        <p:nvSpPr>
          <p:cNvPr id="5" name="Подзаголовок 4">
            <a:extLst>
              <a:ext uri="{FF2B5EF4-FFF2-40B4-BE49-F238E27FC236}">
                <a16:creationId xmlns:a16="http://schemas.microsoft.com/office/drawing/2014/main" id="{D978F2AC-5C72-424F-83D2-141980E2505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pPr algn="r">
              <a:lnSpc>
                <a:spcPct val="150000"/>
              </a:lnSpc>
            </a:pPr>
            <a:r>
              <a:rPr lang="ru-RU" sz="1600" dirty="0"/>
              <a:t>Автор курса: </a:t>
            </a:r>
          </a:p>
          <a:p>
            <a:pPr algn="r">
              <a:lnSpc>
                <a:spcPts val="2400"/>
              </a:lnSpc>
              <a:spcBef>
                <a:spcPts val="0"/>
              </a:spcBef>
            </a:pPr>
            <a:r>
              <a:rPr lang="ru-RU" sz="1600" b="1" dirty="0" err="1"/>
              <a:t>Абарникова</a:t>
            </a:r>
            <a:r>
              <a:rPr lang="ru-RU" sz="1600" b="1" dirty="0"/>
              <a:t> Елена Борисовна</a:t>
            </a:r>
          </a:p>
          <a:p>
            <a:pPr algn="r">
              <a:lnSpc>
                <a:spcPts val="2400"/>
              </a:lnSpc>
              <a:spcBef>
                <a:spcPts val="0"/>
              </a:spcBef>
            </a:pPr>
            <a:r>
              <a:rPr lang="ru-RU" sz="1600" dirty="0"/>
              <a:t>канд. </a:t>
            </a:r>
            <a:r>
              <a:rPr lang="ru-RU" sz="1600" dirty="0" err="1"/>
              <a:t>техн</a:t>
            </a:r>
            <a:r>
              <a:rPr lang="ru-RU" sz="1600" dirty="0"/>
              <a:t>. наук, доцент</a:t>
            </a:r>
          </a:p>
        </p:txBody>
      </p:sp>
      <p:sp>
        <p:nvSpPr>
          <p:cNvPr id="6" name="Текст 5">
            <a:extLst>
              <a:ext uri="{FF2B5EF4-FFF2-40B4-BE49-F238E27FC236}">
                <a16:creationId xmlns:a16="http://schemas.microsoft.com/office/drawing/2014/main" id="{D596BDAE-7732-4F35-8F50-375E3D84366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63420" y="6342217"/>
            <a:ext cx="5269837" cy="300037"/>
          </a:xfrm>
        </p:spPr>
        <p:txBody>
          <a:bodyPr/>
          <a:lstStyle/>
          <a:p>
            <a:pPr algn="l"/>
            <a:r>
              <a:rPr lang="ru-RU" dirty="0"/>
              <a:t>09.04.01 - Информатика и вычислительная техника</a:t>
            </a:r>
          </a:p>
        </p:txBody>
      </p:sp>
      <p:sp>
        <p:nvSpPr>
          <p:cNvPr id="8" name="Рисунок 7">
            <a:extLst>
              <a:ext uri="{FF2B5EF4-FFF2-40B4-BE49-F238E27FC236}">
                <a16:creationId xmlns:a16="http://schemas.microsoft.com/office/drawing/2014/main" id="{205D6886-D5B0-414A-80AD-3FCAFD494B9F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363421" y="1140824"/>
            <a:ext cx="5985128" cy="4632960"/>
          </a:xfrm>
          <a:ln w="38100">
            <a:solidFill>
              <a:schemeClr val="bg1"/>
            </a:solidFill>
          </a:ln>
        </p:spPr>
      </p:sp>
    </p:spTree>
    <p:extLst>
      <p:ext uri="{BB962C8B-B14F-4D97-AF65-F5344CB8AC3E}">
        <p14:creationId xmlns:p14="http://schemas.microsoft.com/office/powerpoint/2010/main" val="331562126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Текст 1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Текст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Текст 3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6203758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6254206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>
            <a:extLst>
              <a:ext uri="{FF2B5EF4-FFF2-40B4-BE49-F238E27FC236}">
                <a16:creationId xmlns:a16="http://schemas.microsoft.com/office/drawing/2014/main" id="{A10F8563-FA42-4DE3-B908-057622E26C9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Заголовок 1">
            <a:extLst>
              <a:ext uri="{FF2B5EF4-FFF2-40B4-BE49-F238E27FC236}">
                <a16:creationId xmlns:a16="http://schemas.microsoft.com/office/drawing/2014/main" id="{FB47DC1A-704B-4697-974E-B87FCA45AD24}"/>
              </a:ext>
            </a:extLst>
          </p:cNvPr>
          <p:cNvSpPr txBox="1">
            <a:spLocks/>
          </p:cNvSpPr>
          <p:nvPr/>
        </p:nvSpPr>
        <p:spPr>
          <a:xfrm>
            <a:off x="473971" y="508644"/>
            <a:ext cx="9906646" cy="387798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ru-RU" sz="2400" dirty="0">
                <a:solidFill>
                  <a:srgbClr val="1976D2"/>
                </a:solidFill>
                <a:latin typeface="Calibri" panose="020F0502020204030204" pitchFamily="34" charset="0"/>
                <a:ea typeface="Open Sans" panose="020B0606030504020204" pitchFamily="34" charset="0"/>
                <a:cs typeface="Arial" panose="020B0604020202020204" pitchFamily="34" charset="0"/>
              </a:rPr>
              <a:t>Заголовок слайда</a:t>
            </a:r>
          </a:p>
        </p:txBody>
      </p:sp>
    </p:spTree>
    <p:extLst>
      <p:ext uri="{BB962C8B-B14F-4D97-AF65-F5344CB8AC3E}">
        <p14:creationId xmlns:p14="http://schemas.microsoft.com/office/powerpoint/2010/main" val="157104518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КнАГУ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659</TotalTime>
  <Words>42</Words>
  <Application>Microsoft Office PowerPoint</Application>
  <PresentationFormat>Широкоэкранный</PresentationFormat>
  <Paragraphs>11</Paragraphs>
  <Slides>5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9" baseType="lpstr">
      <vt:lpstr>Arial</vt:lpstr>
      <vt:lpstr>Calibri</vt:lpstr>
      <vt:lpstr>Open Sans</vt:lpstr>
      <vt:lpstr>Тема Office</vt:lpstr>
      <vt:lpstr>Программирование  в информационных  системах специального  назначения</vt:lpstr>
      <vt:lpstr>Программирование  в информационных  системах специального  назначения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Oksa</dc:creator>
  <cp:lastModifiedBy>Администратор</cp:lastModifiedBy>
  <cp:revision>40</cp:revision>
  <dcterms:created xsi:type="dcterms:W3CDTF">2020-09-30T10:36:11Z</dcterms:created>
  <dcterms:modified xsi:type="dcterms:W3CDTF">2023-01-25T07:20:12Z</dcterms:modified>
</cp:coreProperties>
</file>