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824" r:id="rId2"/>
    <p:sldId id="825" r:id="rId3"/>
    <p:sldId id="826" r:id="rId4"/>
    <p:sldId id="811" r:id="rId5"/>
    <p:sldId id="836" r:id="rId6"/>
    <p:sldId id="822" r:id="rId7"/>
    <p:sldId id="829" r:id="rId8"/>
    <p:sldId id="828" r:id="rId9"/>
    <p:sldId id="830" r:id="rId10"/>
    <p:sldId id="831" r:id="rId11"/>
    <p:sldId id="832" r:id="rId12"/>
    <p:sldId id="833" r:id="rId13"/>
    <p:sldId id="834" r:id="rId14"/>
    <p:sldId id="835" r:id="rId15"/>
    <p:sldId id="821" r:id="rId16"/>
  </p:sldIdLst>
  <p:sldSz cx="12190413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1976D2"/>
    <a:srgbClr val="33CC33"/>
    <a:srgbClr val="0033CC"/>
    <a:srgbClr val="009900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F20A2-5D3D-4E1D-933D-70609D44391E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8DBB5-0C3B-4DC4-885D-BF1A2D9C1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16832"/>
            <a:ext cx="12190413" cy="11521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1976D2"/>
                </a:solidFill>
              </a:defRPr>
            </a:lvl1pPr>
          </a:lstStyle>
          <a:p>
            <a:pPr lvl="0"/>
            <a:r>
              <a:rPr lang="en-US" dirty="0"/>
              <a:t>ТЕМА ПРЕЗЕНТАЦИИ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6" y="3140968"/>
            <a:ext cx="121904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 dirty="0" err="1"/>
              <a:t>Автор</a:t>
            </a:r>
            <a:r>
              <a:rPr lang="en-US" dirty="0"/>
              <a:t> </a:t>
            </a:r>
            <a:r>
              <a:rPr lang="en-US" dirty="0" err="1"/>
              <a:t>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4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/>
          <p:cNvSpPr>
            <a:spLocks noGrp="1"/>
          </p:cNvSpPr>
          <p:nvPr>
            <p:ph type="pic" sz="quarter" idx="13"/>
          </p:nvPr>
        </p:nvSpPr>
        <p:spPr>
          <a:xfrm>
            <a:off x="406574" y="1484784"/>
            <a:ext cx="11345449" cy="410445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85127" y="5733256"/>
            <a:ext cx="11366896" cy="363413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Подрисуночная надпись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5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/>
          <p:cNvSpPr>
            <a:spLocks noGrp="1"/>
          </p:cNvSpPr>
          <p:nvPr>
            <p:ph type="pic" sz="quarter" idx="13"/>
          </p:nvPr>
        </p:nvSpPr>
        <p:spPr>
          <a:xfrm>
            <a:off x="406574" y="1484784"/>
            <a:ext cx="5616623" cy="410445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85127" y="5733256"/>
            <a:ext cx="5638072" cy="363413"/>
          </a:xfrm>
        </p:spPr>
        <p:txBody>
          <a:bodyPr anchor="ctr">
            <a:normAutofit/>
          </a:bodyPr>
          <a:lstStyle>
            <a:lvl4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Подрисуночная надпись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5"/>
          </p:nvPr>
        </p:nvSpPr>
        <p:spPr>
          <a:xfrm>
            <a:off x="6239222" y="1484784"/>
            <a:ext cx="5616623" cy="410445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9222" y="5733256"/>
            <a:ext cx="5638072" cy="363413"/>
          </a:xfrm>
        </p:spPr>
        <p:txBody>
          <a:bodyPr anchor="ctr">
            <a:normAutofit/>
          </a:bodyPr>
          <a:lstStyle>
            <a:lvl4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Подрисуночная надпись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92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34566" y="1412776"/>
            <a:ext cx="11482783" cy="432048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4566" y="5805264"/>
            <a:ext cx="11482783" cy="291405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диаграммы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1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34567" y="1412776"/>
            <a:ext cx="5688632" cy="432048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34567" y="5805264"/>
            <a:ext cx="5688632" cy="291405"/>
          </a:xfrm>
        </p:spPr>
        <p:txBody>
          <a:bodyPr anchor="ctr">
            <a:noAutofit/>
          </a:bodyPr>
          <a:lstStyle>
            <a:lvl4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диаграммы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5"/>
          </p:nvPr>
        </p:nvSpPr>
        <p:spPr>
          <a:xfrm>
            <a:off x="6167214" y="1412776"/>
            <a:ext cx="5688632" cy="432048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167214" y="5805264"/>
            <a:ext cx="5688632" cy="291405"/>
          </a:xfrm>
        </p:spPr>
        <p:txBody>
          <a:bodyPr anchor="ctr">
            <a:noAutofit/>
          </a:bodyPr>
          <a:lstStyle>
            <a:lvl4pPr marL="0" indent="0" algn="ctr"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диаграммы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9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2558" y="1844824"/>
            <a:ext cx="11585971" cy="4253706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2558" y="1412776"/>
            <a:ext cx="11585971" cy="291405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таблицы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1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SmartAr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4" y="1484784"/>
            <a:ext cx="11598671" cy="4104456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4" y="5661248"/>
            <a:ext cx="11585971" cy="386110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рисунка </a:t>
            </a:r>
            <a:r>
              <a:rPr lang="en-US" dirty="0"/>
              <a:t>SmartArt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07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-1" y="1268760"/>
            <a:ext cx="12190413" cy="4896544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56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11558983" cy="450735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1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1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5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943078" y="4149080"/>
            <a:ext cx="7247334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Номер раздела</a:t>
            </a:r>
            <a:endParaRPr lang="en-US" dirty="0"/>
          </a:p>
        </p:txBody>
      </p:sp>
      <p:sp>
        <p:nvSpPr>
          <p:cNvPr id="10" name="Рисунок 30"/>
          <p:cNvSpPr>
            <a:spLocks noGrp="1"/>
          </p:cNvSpPr>
          <p:nvPr>
            <p:ph type="pic" sz="quarter" idx="14"/>
          </p:nvPr>
        </p:nvSpPr>
        <p:spPr>
          <a:xfrm>
            <a:off x="-25105" y="1262474"/>
            <a:ext cx="6003432" cy="488956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5759 w 10000"/>
              <a:gd name="connsiteY3" fmla="*/ 10016 h 10027"/>
              <a:gd name="connsiteX4" fmla="*/ 20 w 10000"/>
              <a:gd name="connsiteY4" fmla="*/ 10027 h 10027"/>
              <a:gd name="connsiteX0" fmla="*/ 20 w 9809"/>
              <a:gd name="connsiteY0" fmla="*/ 10027 h 10027"/>
              <a:gd name="connsiteX1" fmla="*/ 1 w 9809"/>
              <a:gd name="connsiteY1" fmla="*/ 0 h 10027"/>
              <a:gd name="connsiteX2" fmla="*/ 9809 w 9809"/>
              <a:gd name="connsiteY2" fmla="*/ 10 h 10027"/>
              <a:gd name="connsiteX3" fmla="*/ 5759 w 9809"/>
              <a:gd name="connsiteY3" fmla="*/ 10016 h 10027"/>
              <a:gd name="connsiteX4" fmla="*/ 20 w 9809"/>
              <a:gd name="connsiteY4" fmla="*/ 10027 h 10027"/>
              <a:gd name="connsiteX0" fmla="*/ 20 w 10000"/>
              <a:gd name="connsiteY0" fmla="*/ 10000 h 10023"/>
              <a:gd name="connsiteX1" fmla="*/ 1 w 10000"/>
              <a:gd name="connsiteY1" fmla="*/ 0 h 10023"/>
              <a:gd name="connsiteX2" fmla="*/ 10000 w 10000"/>
              <a:gd name="connsiteY2" fmla="*/ 10 h 10023"/>
              <a:gd name="connsiteX3" fmla="*/ 7014 w 10000"/>
              <a:gd name="connsiteY3" fmla="*/ 10023 h 10023"/>
              <a:gd name="connsiteX4" fmla="*/ 20 w 10000"/>
              <a:gd name="connsiteY4" fmla="*/ 10000 h 10023"/>
              <a:gd name="connsiteX0" fmla="*/ 20 w 9835"/>
              <a:gd name="connsiteY0" fmla="*/ 10000 h 10023"/>
              <a:gd name="connsiteX1" fmla="*/ 1 w 9835"/>
              <a:gd name="connsiteY1" fmla="*/ 0 h 10023"/>
              <a:gd name="connsiteX2" fmla="*/ 9835 w 9835"/>
              <a:gd name="connsiteY2" fmla="*/ 44 h 10023"/>
              <a:gd name="connsiteX3" fmla="*/ 7014 w 9835"/>
              <a:gd name="connsiteY3" fmla="*/ 10023 h 10023"/>
              <a:gd name="connsiteX4" fmla="*/ 20 w 9835"/>
              <a:gd name="connsiteY4" fmla="*/ 10000 h 10023"/>
              <a:gd name="connsiteX0" fmla="*/ 20 w 10000"/>
              <a:gd name="connsiteY0" fmla="*/ 9977 h 9977"/>
              <a:gd name="connsiteX1" fmla="*/ 1 w 10000"/>
              <a:gd name="connsiteY1" fmla="*/ 0 h 9977"/>
              <a:gd name="connsiteX2" fmla="*/ 10000 w 10000"/>
              <a:gd name="connsiteY2" fmla="*/ 44 h 9977"/>
              <a:gd name="connsiteX3" fmla="*/ 7048 w 10000"/>
              <a:gd name="connsiteY3" fmla="*/ 9932 h 9977"/>
              <a:gd name="connsiteX4" fmla="*/ 20 w 10000"/>
              <a:gd name="connsiteY4" fmla="*/ 9977 h 9977"/>
              <a:gd name="connsiteX0" fmla="*/ 0 w 10036"/>
              <a:gd name="connsiteY0" fmla="*/ 9966 h 9966"/>
              <a:gd name="connsiteX1" fmla="*/ 37 w 10036"/>
              <a:gd name="connsiteY1" fmla="*/ 0 h 9966"/>
              <a:gd name="connsiteX2" fmla="*/ 10036 w 10036"/>
              <a:gd name="connsiteY2" fmla="*/ 44 h 9966"/>
              <a:gd name="connsiteX3" fmla="*/ 7084 w 10036"/>
              <a:gd name="connsiteY3" fmla="*/ 9955 h 9966"/>
              <a:gd name="connsiteX4" fmla="*/ 0 w 10036"/>
              <a:gd name="connsiteY4" fmla="*/ 9966 h 9966"/>
              <a:gd name="connsiteX0" fmla="*/ 0 w 10000"/>
              <a:gd name="connsiteY0" fmla="*/ 9956 h 9956"/>
              <a:gd name="connsiteX1" fmla="*/ 37 w 10000"/>
              <a:gd name="connsiteY1" fmla="*/ 24 h 9956"/>
              <a:gd name="connsiteX2" fmla="*/ 10000 w 10000"/>
              <a:gd name="connsiteY2" fmla="*/ 0 h 9956"/>
              <a:gd name="connsiteX3" fmla="*/ 7059 w 10000"/>
              <a:gd name="connsiteY3" fmla="*/ 9945 h 9956"/>
              <a:gd name="connsiteX4" fmla="*/ 0 w 10000"/>
              <a:gd name="connsiteY4" fmla="*/ 9956 h 9956"/>
              <a:gd name="connsiteX0" fmla="*/ 0 w 10000"/>
              <a:gd name="connsiteY0" fmla="*/ 10000 h 10000"/>
              <a:gd name="connsiteX1" fmla="*/ 37 w 10000"/>
              <a:gd name="connsiteY1" fmla="*/ 24 h 10000"/>
              <a:gd name="connsiteX2" fmla="*/ 10000 w 10000"/>
              <a:gd name="connsiteY2" fmla="*/ 0 h 10000"/>
              <a:gd name="connsiteX3" fmla="*/ 6946 w 10000"/>
              <a:gd name="connsiteY3" fmla="*/ 9679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7 w 10000"/>
              <a:gd name="connsiteY1" fmla="*/ 24 h 10000"/>
              <a:gd name="connsiteX2" fmla="*/ 10000 w 10000"/>
              <a:gd name="connsiteY2" fmla="*/ 0 h 10000"/>
              <a:gd name="connsiteX3" fmla="*/ 7073 w 10000"/>
              <a:gd name="connsiteY3" fmla="*/ 9955 h 10000"/>
              <a:gd name="connsiteX4" fmla="*/ 0 w 10000"/>
              <a:gd name="connsiteY4" fmla="*/ 10000 h 10000"/>
              <a:gd name="connsiteX0" fmla="*/ 0 w 9986"/>
              <a:gd name="connsiteY0" fmla="*/ 9948 h 9955"/>
              <a:gd name="connsiteX1" fmla="*/ 23 w 9986"/>
              <a:gd name="connsiteY1" fmla="*/ 24 h 9955"/>
              <a:gd name="connsiteX2" fmla="*/ 9986 w 9986"/>
              <a:gd name="connsiteY2" fmla="*/ 0 h 9955"/>
              <a:gd name="connsiteX3" fmla="*/ 7059 w 9986"/>
              <a:gd name="connsiteY3" fmla="*/ 9955 h 9955"/>
              <a:gd name="connsiteX4" fmla="*/ 0 w 9986"/>
              <a:gd name="connsiteY4" fmla="*/ 9948 h 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" h="9955">
                <a:moveTo>
                  <a:pt x="0" y="9948"/>
                </a:moveTo>
                <a:cubicBezTo>
                  <a:pt x="4" y="6625"/>
                  <a:pt x="19" y="3347"/>
                  <a:pt x="23" y="24"/>
                </a:cubicBezTo>
                <a:lnTo>
                  <a:pt x="9986" y="0"/>
                </a:lnTo>
                <a:lnTo>
                  <a:pt x="7059" y="9955"/>
                </a:lnTo>
                <a:lnTo>
                  <a:pt x="0" y="9948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53336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35166" y="1916832"/>
            <a:ext cx="6455247" cy="11521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/>
          <p:cNvSpPr>
            <a:spLocks noGrp="1"/>
          </p:cNvSpPr>
          <p:nvPr>
            <p:ph type="body" sz="quarter" idx="13"/>
          </p:nvPr>
        </p:nvSpPr>
        <p:spPr>
          <a:xfrm>
            <a:off x="622598" y="2348880"/>
            <a:ext cx="11155188" cy="3489325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47134" y="692696"/>
            <a:ext cx="6455247" cy="1152128"/>
          </a:xfrm>
        </p:spPr>
        <p:txBody>
          <a:bodyPr anchor="ctr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7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078982" y="332656"/>
            <a:ext cx="7673041" cy="484880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9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37673" y="1484784"/>
            <a:ext cx="5613517" cy="4525963"/>
          </a:xfrm>
        </p:spPr>
        <p:txBody>
          <a:bodyPr/>
          <a:lstStyle>
            <a:lvl1pPr>
              <a:defRPr sz="2800">
                <a:solidFill>
                  <a:srgbClr val="575756"/>
                </a:solidFill>
              </a:defRPr>
            </a:lvl1pPr>
            <a:lvl2pPr>
              <a:defRPr sz="2400">
                <a:solidFill>
                  <a:srgbClr val="575756"/>
                </a:solidFill>
              </a:defRPr>
            </a:lvl2pPr>
            <a:lvl3pPr>
              <a:defRPr sz="2000">
                <a:solidFill>
                  <a:srgbClr val="575756"/>
                </a:solidFill>
              </a:defRPr>
            </a:lvl3pPr>
            <a:lvl4pPr>
              <a:defRPr sz="1800">
                <a:solidFill>
                  <a:srgbClr val="575756"/>
                </a:solidFill>
              </a:defRPr>
            </a:lvl4pPr>
            <a:lvl5pPr>
              <a:defRPr sz="1800">
                <a:solidFill>
                  <a:srgbClr val="5757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Маркированный список</a:t>
            </a:r>
          </a:p>
          <a:p>
            <a:pPr lvl="1"/>
            <a:r>
              <a:rPr lang="ru-RU" dirty="0"/>
              <a:t>Маркированный список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Маркированный список</a:t>
            </a:r>
          </a:p>
          <a:p>
            <a:pPr lvl="4"/>
            <a:r>
              <a:rPr lang="ru-RU" dirty="0"/>
              <a:t>Маркированный список</a:t>
            </a:r>
          </a:p>
        </p:txBody>
      </p:sp>
      <p:sp>
        <p:nvSpPr>
          <p:cNvPr id="8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078982" y="332656"/>
            <a:ext cx="7673041" cy="484880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half" idx="10" hasCustomPrompt="1"/>
          </p:nvPr>
        </p:nvSpPr>
        <p:spPr>
          <a:xfrm>
            <a:off x="6023198" y="1484784"/>
            <a:ext cx="5613517" cy="452596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575756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rgbClr val="575756"/>
                </a:solidFill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rgbClr val="575756"/>
                </a:solidFill>
              </a:defRPr>
            </a:lvl3pPr>
            <a:lvl4pPr marL="1714500" indent="-342900">
              <a:buFont typeface="+mj-lt"/>
              <a:buAutoNum type="arabicPeriod"/>
              <a:defRPr sz="1800">
                <a:solidFill>
                  <a:srgbClr val="575756"/>
                </a:solidFill>
              </a:defRPr>
            </a:lvl4pPr>
            <a:lvl5pPr marL="2171700" indent="-342900">
              <a:buFont typeface="+mj-lt"/>
              <a:buAutoNum type="arabicPeriod"/>
              <a:defRPr sz="1800">
                <a:solidFill>
                  <a:srgbClr val="57575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Нумерованный список</a:t>
            </a:r>
          </a:p>
          <a:p>
            <a:pPr lvl="1"/>
            <a:r>
              <a:rPr lang="ru-RU" dirty="0"/>
              <a:t>Нумерованный список</a:t>
            </a:r>
          </a:p>
          <a:p>
            <a:pPr lvl="2"/>
            <a:r>
              <a:rPr lang="ru-RU" dirty="0"/>
              <a:t>Нумерованный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Нумерованный список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412776"/>
            <a:ext cx="538621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052538"/>
            <a:ext cx="5386216" cy="3951288"/>
          </a:xfrm>
        </p:spPr>
        <p:txBody>
          <a:bodyPr/>
          <a:lstStyle>
            <a:lvl1pPr>
              <a:defRPr sz="2400">
                <a:solidFill>
                  <a:srgbClr val="575756"/>
                </a:solidFill>
              </a:defRPr>
            </a:lvl1pPr>
            <a:lvl2pPr>
              <a:defRPr sz="2000">
                <a:solidFill>
                  <a:srgbClr val="575756"/>
                </a:solidFill>
              </a:defRPr>
            </a:lvl2pPr>
            <a:lvl3pPr>
              <a:defRPr sz="1800">
                <a:solidFill>
                  <a:srgbClr val="575756"/>
                </a:solidFill>
              </a:defRPr>
            </a:lvl3pPr>
            <a:lvl4pPr>
              <a:defRPr sz="1600">
                <a:solidFill>
                  <a:srgbClr val="575756"/>
                </a:solidFill>
              </a:defRPr>
            </a:lvl4pPr>
            <a:lvl5pPr>
              <a:defRPr sz="1600">
                <a:solidFill>
                  <a:srgbClr val="57575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412776"/>
            <a:ext cx="538833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052538"/>
            <a:ext cx="5388332" cy="3951288"/>
          </a:xfrm>
        </p:spPr>
        <p:txBody>
          <a:bodyPr/>
          <a:lstStyle>
            <a:lvl1pPr>
              <a:defRPr sz="2400">
                <a:solidFill>
                  <a:srgbClr val="575756"/>
                </a:solidFill>
              </a:defRPr>
            </a:lvl1pPr>
            <a:lvl2pPr>
              <a:defRPr sz="2000">
                <a:solidFill>
                  <a:srgbClr val="575756"/>
                </a:solidFill>
              </a:defRPr>
            </a:lvl2pPr>
            <a:lvl3pPr>
              <a:defRPr sz="1800">
                <a:solidFill>
                  <a:srgbClr val="575756"/>
                </a:solidFill>
              </a:defRPr>
            </a:lvl3pPr>
            <a:lvl4pPr>
              <a:defRPr sz="1600">
                <a:solidFill>
                  <a:srgbClr val="575756"/>
                </a:solidFill>
              </a:defRPr>
            </a:lvl4pPr>
            <a:lvl5pPr>
              <a:defRPr sz="1600">
                <a:solidFill>
                  <a:srgbClr val="57575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078982" y="332656"/>
            <a:ext cx="7673041" cy="484880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0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4078982" y="332656"/>
            <a:ext cx="7673041" cy="484880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/>
          </p:nvPr>
        </p:nvSpPr>
        <p:spPr>
          <a:xfrm>
            <a:off x="406574" y="1556792"/>
            <a:ext cx="11385375" cy="42751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65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5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412776"/>
            <a:ext cx="4010562" cy="1162050"/>
          </a:xfrm>
        </p:spPr>
        <p:txBody>
          <a:bodyPr anchor="b"/>
          <a:lstStyle>
            <a:lvl1pPr algn="l">
              <a:defRPr sz="2000" b="1">
                <a:solidFill>
                  <a:srgbClr val="1976D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094" y="1412776"/>
            <a:ext cx="6814779" cy="5853113"/>
          </a:xfrm>
        </p:spPr>
        <p:txBody>
          <a:bodyPr/>
          <a:lstStyle>
            <a:lvl1pPr>
              <a:defRPr sz="3200">
                <a:solidFill>
                  <a:srgbClr val="575756"/>
                </a:solidFill>
              </a:defRPr>
            </a:lvl1pPr>
            <a:lvl2pPr>
              <a:defRPr sz="2800">
                <a:solidFill>
                  <a:srgbClr val="575756"/>
                </a:solidFill>
              </a:defRPr>
            </a:lvl2pPr>
            <a:lvl3pPr>
              <a:defRPr sz="2400">
                <a:solidFill>
                  <a:srgbClr val="575756"/>
                </a:solidFill>
              </a:defRPr>
            </a:lvl3pPr>
            <a:lvl4pPr>
              <a:defRPr sz="2000">
                <a:solidFill>
                  <a:srgbClr val="575756"/>
                </a:solidFill>
              </a:defRPr>
            </a:lvl4pPr>
            <a:lvl5pPr>
              <a:defRPr sz="2000">
                <a:solidFill>
                  <a:srgbClr val="57575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2574827"/>
            <a:ext cx="4010562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757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7"/>
          </p:nvPr>
        </p:nvSpPr>
        <p:spPr>
          <a:xfrm>
            <a:off x="190550" y="6448251"/>
            <a:ext cx="1656184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80D505B-6847-4609-BC8E-3C7C1CF67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151313" y="188913"/>
            <a:ext cx="7777162" cy="7191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</a:t>
            </a:r>
            <a:r>
              <a:rPr lang="en-US" dirty="0"/>
              <a:t>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3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597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2" r:id="rId12"/>
    <p:sldLayoutId id="2147483665" r:id="rId13"/>
    <p:sldLayoutId id="2147483663" r:id="rId14"/>
    <p:sldLayoutId id="2147483666" r:id="rId15"/>
    <p:sldLayoutId id="2147483667" r:id="rId16"/>
    <p:sldLayoutId id="2147483668" r:id="rId17"/>
    <p:sldLayoutId id="2147483658" r:id="rId18"/>
    <p:sldLayoutId id="2147483661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12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аграмма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2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ца 1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6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SmartArt 1"/>
          <p:cNvSpPr>
            <a:spLocks noGrp="1"/>
          </p:cNvSpPr>
          <p:nvPr>
            <p:ph type="dgm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ультимедиа 1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8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ртинка 1"/>
          <p:cNvSpPr>
            <a:spLocks noGrp="1"/>
          </p:cNvSpPr>
          <p:nvPr>
            <p:ph type="clipArt" sz="quarter" idx="13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2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0630" y="260648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Россия, 681013, Хабаровский край,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г. Комсомольск-на-Амуре, проспект Ленина, 27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7592" y="980728"/>
            <a:ext cx="6792813" cy="360040"/>
            <a:chOff x="607592" y="980728"/>
            <a:chExt cx="6792813" cy="3600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38623" y="980728"/>
              <a:ext cx="1872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+7 (4217) 53-23-04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33823" y="1002214"/>
              <a:ext cx="16652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office@knastu.ru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59102" y="980728"/>
              <a:ext cx="2241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http://knastu.ru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2" y="1016244"/>
              <a:ext cx="231029" cy="23102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188" y="1016245"/>
              <a:ext cx="283690" cy="2525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878" y="991550"/>
              <a:ext cx="280416" cy="280416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8" y="397875"/>
            <a:ext cx="238888" cy="3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8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6442" y="1484784"/>
            <a:ext cx="109713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95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2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аграмма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>
              <a:solidFill>
                <a:srgbClr val="57575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80D505B-6847-4609-BC8E-3C7C1CF67AC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3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АГУ">
      <a:dk1>
        <a:srgbClr val="575756"/>
      </a:dk1>
      <a:lt1>
        <a:srgbClr val="FFFFFF"/>
      </a:lt1>
      <a:dk2>
        <a:srgbClr val="1976D2"/>
      </a:dk2>
      <a:lt2>
        <a:srgbClr val="FFFFFF"/>
      </a:lt2>
      <a:accent1>
        <a:srgbClr val="33CC33"/>
      </a:accent1>
      <a:accent2>
        <a:srgbClr val="0D47A1"/>
      </a:accent2>
      <a:accent3>
        <a:srgbClr val="009640"/>
      </a:accent3>
      <a:accent4>
        <a:srgbClr val="EDEDED"/>
      </a:accent4>
      <a:accent5>
        <a:srgbClr val="9D9D9C"/>
      </a:accent5>
      <a:accent6>
        <a:srgbClr val="575756"/>
      </a:accent6>
      <a:hlink>
        <a:srgbClr val="0D47A1"/>
      </a:hlink>
      <a:folHlink>
        <a:srgbClr val="009640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44044</TotalTime>
  <Words>45</Words>
  <Application>Microsoft Office PowerPoint</Application>
  <PresentationFormat>Произвольный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ФГБОУ ВПО "КнАГТУ"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Андреевна Лифенцова</dc:creator>
  <cp:lastModifiedBy>Приходченко Оксана Вадимовна</cp:lastModifiedBy>
  <cp:revision>1019</cp:revision>
  <dcterms:created xsi:type="dcterms:W3CDTF">2014-12-15T06:15:09Z</dcterms:created>
  <dcterms:modified xsi:type="dcterms:W3CDTF">2024-01-05T11:57:54Z</dcterms:modified>
</cp:coreProperties>
</file>