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14"/>
  </p:notesMasterIdLst>
  <p:sldIdLst>
    <p:sldId id="267" r:id="rId2"/>
    <p:sldId id="293" r:id="rId3"/>
    <p:sldId id="292" r:id="rId4"/>
    <p:sldId id="295" r:id="rId5"/>
    <p:sldId id="302" r:id="rId6"/>
    <p:sldId id="296" r:id="rId7"/>
    <p:sldId id="297" r:id="rId8"/>
    <p:sldId id="298" r:id="rId9"/>
    <p:sldId id="299" r:id="rId10"/>
    <p:sldId id="300" r:id="rId11"/>
    <p:sldId id="301" r:id="rId12"/>
    <p:sldId id="284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6B6B6B"/>
    <a:srgbClr val="1976D2"/>
    <a:srgbClr val="33CC33"/>
    <a:srgbClr val="F1F4F9"/>
    <a:srgbClr val="B2B3B3"/>
    <a:srgbClr val="1166AE"/>
    <a:srgbClr val="0D8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971" autoAdjust="0"/>
  </p:normalViewPr>
  <p:slideViewPr>
    <p:cSldViewPr snapToGrid="0">
      <p:cViewPr varScale="1">
        <p:scale>
          <a:sx n="108" d="100"/>
          <a:sy n="108" d="100"/>
        </p:scale>
        <p:origin x="84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AA2EF-E4D3-4A59-A7A9-60577796014D}" type="datetimeFigureOut">
              <a:rPr lang="ru-RU" smtClean="0"/>
              <a:t>05.01.2024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E1BC3-8956-4108-A2DF-9E166E5FFD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845579"/>
            <a:ext cx="9144000" cy="873492"/>
          </a:xfrm>
        </p:spPr>
        <p:txBody>
          <a:bodyPr anchor="b">
            <a:normAutofit/>
          </a:bodyPr>
          <a:lstStyle>
            <a:lvl1pPr algn="ctr">
              <a:defRPr sz="3600" b="1" baseline="0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ТЕМА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2893429"/>
            <a:ext cx="9144000" cy="50749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Автор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64328"/>
      </p:ext>
    </p:extLst>
  </p:cSld>
  <p:clrMapOvr>
    <a:masterClrMapping/>
  </p:clrMapOvr>
  <p:transition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34885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98463" y="1609725"/>
            <a:ext cx="8423275" cy="427513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23463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749220"/>
      </p:ext>
    </p:extLst>
  </p:cSld>
  <p:clrMapOvr>
    <a:masterClrMapping/>
  </p:clrMapOvr>
  <p:transition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рисунок_подрисуноч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86401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488950" y="1506538"/>
            <a:ext cx="8153400" cy="3760787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488950" y="5395913"/>
            <a:ext cx="815340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Подрисуночная надпись</a:t>
            </a:r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45036"/>
      </p:ext>
    </p:extLst>
  </p:cSld>
  <p:clrMapOvr>
    <a:masterClrMapping/>
  </p:clrMapOvr>
  <p:transition advClick="0"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диаграмма_название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90174" y="0"/>
            <a:ext cx="5447764" cy="1068947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Диаграмма 6"/>
          <p:cNvSpPr>
            <a:spLocks noGrp="1"/>
          </p:cNvSpPr>
          <p:nvPr>
            <p:ph type="chart" sz="quarter" idx="10"/>
          </p:nvPr>
        </p:nvSpPr>
        <p:spPr>
          <a:xfrm>
            <a:off x="373063" y="1519237"/>
            <a:ext cx="8385175" cy="3748221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373063" y="5395913"/>
            <a:ext cx="8385175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Название диаграммы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968644"/>
      </p:ext>
    </p:extLst>
  </p:cSld>
  <p:clrMapOvr>
    <a:masterClrMapping/>
  </p:clrMapOvr>
  <p:transition advClick="0" advTm="1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таблица_название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477295" y="0"/>
            <a:ext cx="5447763" cy="104318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0"/>
          </p:nvPr>
        </p:nvSpPr>
        <p:spPr>
          <a:xfrm>
            <a:off x="269875" y="1479551"/>
            <a:ext cx="8655050" cy="391636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5395913"/>
            <a:ext cx="865505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Название таблицы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543066"/>
      </p:ext>
    </p:extLst>
  </p:cSld>
  <p:clrMapOvr>
    <a:masterClrMapping/>
  </p:clrMapOvr>
  <p:transition advClick="0" advTm="1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рисунок SmartArt_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80326" y="0"/>
            <a:ext cx="5293218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Рисунок SmartArt 6"/>
          <p:cNvSpPr>
            <a:spLocks noGrp="1"/>
          </p:cNvSpPr>
          <p:nvPr>
            <p:ph type="dgm" sz="quarter" idx="10"/>
          </p:nvPr>
        </p:nvSpPr>
        <p:spPr>
          <a:xfrm>
            <a:off x="257175" y="1506538"/>
            <a:ext cx="8616950" cy="395446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Текст 8"/>
          <p:cNvSpPr>
            <a:spLocks noGrp="1"/>
          </p:cNvSpPr>
          <p:nvPr>
            <p:ph type="body" sz="quarter" idx="14" hasCustomPrompt="1"/>
          </p:nvPr>
        </p:nvSpPr>
        <p:spPr>
          <a:xfrm>
            <a:off x="269875" y="5395913"/>
            <a:ext cx="8655050" cy="579437"/>
          </a:xfrm>
        </p:spPr>
        <p:txBody>
          <a:bodyPr anchor="ctr"/>
          <a:lstStyle>
            <a:lvl4pPr marL="0" indent="0" algn="ctr">
              <a:spcBef>
                <a:spcPts val="0"/>
              </a:spcBef>
              <a:buFontTx/>
              <a:buNone/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</a:lstStyle>
          <a:p>
            <a:pPr lvl="3"/>
            <a:r>
              <a:rPr lang="ru-RU" dirty="0"/>
              <a:t>Название рисунка </a:t>
            </a:r>
            <a:r>
              <a:rPr lang="en-US" dirty="0"/>
              <a:t>SmartArt</a:t>
            </a:r>
            <a:endParaRPr lang="ru-RU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996410"/>
      </p:ext>
    </p:extLst>
  </p:cSld>
  <p:clrMapOvr>
    <a:masterClrMapping/>
  </p:clrMapOvr>
  <p:transition advClick="0" advTm="1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клип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28810" y="0"/>
            <a:ext cx="5331855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Мультимедиа 6"/>
          <p:cNvSpPr>
            <a:spLocks noGrp="1"/>
          </p:cNvSpPr>
          <p:nvPr>
            <p:ph type="media" sz="quarter" idx="13"/>
          </p:nvPr>
        </p:nvSpPr>
        <p:spPr>
          <a:xfrm>
            <a:off x="1" y="1249252"/>
            <a:ext cx="9144000" cy="4932474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7604"/>
      </p:ext>
    </p:extLst>
  </p:cSld>
  <p:clrMapOvr>
    <a:masterClrMapping/>
  </p:clrMapOvr>
  <p:transition advClick="0" advTm="1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изображение из интерне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528810" y="0"/>
            <a:ext cx="5370491" cy="1056069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7" name="Место для изображения из Интернета 6"/>
          <p:cNvSpPr>
            <a:spLocks noGrp="1"/>
          </p:cNvSpPr>
          <p:nvPr>
            <p:ph type="clipArt" sz="quarter" idx="13"/>
          </p:nvPr>
        </p:nvSpPr>
        <p:spPr>
          <a:xfrm>
            <a:off x="296863" y="1468439"/>
            <a:ext cx="8499475" cy="450735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906714"/>
      </p:ext>
    </p:extLst>
  </p:cSld>
  <p:clrMapOvr>
    <a:masterClrMapping/>
  </p:clrMapOvr>
  <p:transition advClick="0" advTm="1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635900"/>
      </p:ext>
    </p:extLst>
  </p:cSld>
  <p:clrMapOvr>
    <a:masterClrMapping/>
  </p:clrMapOvr>
  <p:transition advClick="0" advTm="1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403795"/>
            <a:ext cx="2949178" cy="1197735"/>
          </a:xfrm>
        </p:spPr>
        <p:txBody>
          <a:bodyPr anchor="b">
            <a:normAutofit/>
          </a:bodyPr>
          <a:lstStyle>
            <a:lvl1pPr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1403796"/>
            <a:ext cx="4896001" cy="4610637"/>
          </a:xfrm>
        </p:spPr>
        <p:txBody>
          <a:bodyPr/>
          <a:lstStyle>
            <a:lvl1pPr>
              <a:defRPr sz="32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 sz="2800"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 sz="2400"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 sz="2000"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 sz="2000">
                <a:solidFill>
                  <a:srgbClr val="575756"/>
                </a:solidFill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01531"/>
            <a:ext cx="2949178" cy="3412901"/>
          </a:xfrm>
        </p:spPr>
        <p:txBody>
          <a:bodyPr/>
          <a:lstStyle>
            <a:lvl1pPr marL="0" indent="0">
              <a:buNone/>
              <a:defRPr sz="16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0"/>
            <a:ext cx="5119688" cy="109061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505555"/>
      </p:ext>
    </p:extLst>
  </p:cSld>
  <p:clrMapOvr>
    <a:masterClrMapping/>
  </p:clrMapOvr>
  <p:transition advClick="0" advTm="1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1403796"/>
            <a:ext cx="2949178" cy="850007"/>
          </a:xfrm>
        </p:spPr>
        <p:txBody>
          <a:bodyPr anchor="b">
            <a:noAutofit/>
          </a:bodyPr>
          <a:lstStyle>
            <a:lvl1pPr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1403797"/>
            <a:ext cx="4844485" cy="4662152"/>
          </a:xfrm>
        </p:spPr>
        <p:txBody>
          <a:bodyPr anchor="t"/>
          <a:lstStyle>
            <a:lvl1pPr marL="0" indent="0">
              <a:buNone/>
              <a:defRPr sz="32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53803"/>
            <a:ext cx="2949178" cy="3812145"/>
          </a:xfrm>
        </p:spPr>
        <p:txBody>
          <a:bodyPr/>
          <a:lstStyle>
            <a:lvl1pPr marL="0" indent="0">
              <a:buNone/>
              <a:defRPr sz="1600"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0"/>
            <a:ext cx="5119688" cy="109061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325277"/>
      </p:ext>
    </p:extLst>
  </p:cSld>
  <p:clrMapOvr>
    <a:masterClrMapping/>
  </p:clrMapOvr>
  <p:transition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237148" y="1687428"/>
            <a:ext cx="4221051" cy="13777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1976D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23972" y="3770961"/>
            <a:ext cx="5911403" cy="507498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Номер раздела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3657600" y="2171073"/>
            <a:ext cx="5486400" cy="1006476"/>
          </a:xfrm>
        </p:spPr>
        <p:txBody>
          <a:bodyPr anchor="b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РАЗДЕЛА</a:t>
            </a:r>
            <a:endParaRPr lang="en-US" dirty="0"/>
          </a:p>
        </p:txBody>
      </p:sp>
      <p:sp>
        <p:nvSpPr>
          <p:cNvPr id="31" name="Рисунок 30"/>
          <p:cNvSpPr>
            <a:spLocks noGrp="1"/>
          </p:cNvSpPr>
          <p:nvPr>
            <p:ph type="pic" sz="quarter" idx="10"/>
          </p:nvPr>
        </p:nvSpPr>
        <p:spPr>
          <a:xfrm>
            <a:off x="4821" y="1249234"/>
            <a:ext cx="4298731" cy="495023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13 w 10000"/>
              <a:gd name="connsiteY1" fmla="*/ 27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27"/>
              <a:gd name="connsiteX1" fmla="*/ 13 w 10000"/>
              <a:gd name="connsiteY1" fmla="*/ 27 h 10027"/>
              <a:gd name="connsiteX2" fmla="*/ 10000 w 10000"/>
              <a:gd name="connsiteY2" fmla="*/ 0 h 10027"/>
              <a:gd name="connsiteX3" fmla="*/ 4122 w 10000"/>
              <a:gd name="connsiteY3" fmla="*/ 10027 h 10027"/>
              <a:gd name="connsiteX4" fmla="*/ 0 w 10000"/>
              <a:gd name="connsiteY4" fmla="*/ 10000 h 10027"/>
              <a:gd name="connsiteX0" fmla="*/ 20 w 9988"/>
              <a:gd name="connsiteY0" fmla="*/ 10055 h 10055"/>
              <a:gd name="connsiteX1" fmla="*/ 1 w 9988"/>
              <a:gd name="connsiteY1" fmla="*/ 27 h 10055"/>
              <a:gd name="connsiteX2" fmla="*/ 9988 w 9988"/>
              <a:gd name="connsiteY2" fmla="*/ 0 h 10055"/>
              <a:gd name="connsiteX3" fmla="*/ 4110 w 9988"/>
              <a:gd name="connsiteY3" fmla="*/ 10027 h 10055"/>
              <a:gd name="connsiteX4" fmla="*/ 20 w 9988"/>
              <a:gd name="connsiteY4" fmla="*/ 10055 h 10055"/>
              <a:gd name="connsiteX0" fmla="*/ 20 w 10000"/>
              <a:gd name="connsiteY0" fmla="*/ 10027 h 10027"/>
              <a:gd name="connsiteX1" fmla="*/ 1 w 10000"/>
              <a:gd name="connsiteY1" fmla="*/ 0 h 10027"/>
              <a:gd name="connsiteX2" fmla="*/ 10000 w 10000"/>
              <a:gd name="connsiteY2" fmla="*/ 27 h 10027"/>
              <a:gd name="connsiteX3" fmla="*/ 4115 w 10000"/>
              <a:gd name="connsiteY3" fmla="*/ 9999 h 10027"/>
              <a:gd name="connsiteX4" fmla="*/ 20 w 10000"/>
              <a:gd name="connsiteY4" fmla="*/ 10027 h 10027"/>
              <a:gd name="connsiteX0" fmla="*/ 20 w 10000"/>
              <a:gd name="connsiteY0" fmla="*/ 10027 h 10027"/>
              <a:gd name="connsiteX1" fmla="*/ 1 w 10000"/>
              <a:gd name="connsiteY1" fmla="*/ 0 h 10027"/>
              <a:gd name="connsiteX2" fmla="*/ 10000 w 10000"/>
              <a:gd name="connsiteY2" fmla="*/ 27 h 10027"/>
              <a:gd name="connsiteX3" fmla="*/ 5759 w 10000"/>
              <a:gd name="connsiteY3" fmla="*/ 10016 h 10027"/>
              <a:gd name="connsiteX4" fmla="*/ 20 w 10000"/>
              <a:gd name="connsiteY4" fmla="*/ 10027 h 10027"/>
              <a:gd name="connsiteX0" fmla="*/ 20 w 9809"/>
              <a:gd name="connsiteY0" fmla="*/ 10027 h 10027"/>
              <a:gd name="connsiteX1" fmla="*/ 1 w 9809"/>
              <a:gd name="connsiteY1" fmla="*/ 0 h 10027"/>
              <a:gd name="connsiteX2" fmla="*/ 9809 w 9809"/>
              <a:gd name="connsiteY2" fmla="*/ 10 h 10027"/>
              <a:gd name="connsiteX3" fmla="*/ 5759 w 9809"/>
              <a:gd name="connsiteY3" fmla="*/ 10016 h 10027"/>
              <a:gd name="connsiteX4" fmla="*/ 20 w 9809"/>
              <a:gd name="connsiteY4" fmla="*/ 10027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09" h="10027">
                <a:moveTo>
                  <a:pt x="20" y="10027"/>
                </a:moveTo>
                <a:cubicBezTo>
                  <a:pt x="24" y="6721"/>
                  <a:pt x="-3" y="3306"/>
                  <a:pt x="1" y="0"/>
                </a:cubicBezTo>
                <a:lnTo>
                  <a:pt x="9809" y="10"/>
                </a:lnTo>
                <a:lnTo>
                  <a:pt x="5759" y="10016"/>
                </a:lnTo>
                <a:lnTo>
                  <a:pt x="20" y="10027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6937602"/>
      </p:ext>
    </p:extLst>
  </p:cSld>
  <p:clrMapOvr>
    <a:masterClrMapping/>
  </p:clrMapOvr>
  <p:transition advClick="0" advTm="10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3" y="1"/>
            <a:ext cx="5437299" cy="1056068"/>
          </a:xfr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</a:t>
            </a:r>
            <a:r>
              <a:rPr lang="en-US" dirty="0"/>
              <a:t>ОК СЛАЙДА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708" y="1580926"/>
            <a:ext cx="8322167" cy="4351338"/>
          </a:xfrm>
        </p:spPr>
        <p:txBody>
          <a:bodyPr vert="eaVert"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8489304"/>
      </p:ext>
    </p:extLst>
  </p:cSld>
  <p:clrMapOvr>
    <a:masterClrMapping/>
  </p:clrMapOvr>
  <p:transition advClick="0" advTm="1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1416675"/>
            <a:ext cx="1971675" cy="4760287"/>
          </a:xfrm>
        </p:spPr>
        <p:txBody>
          <a:bodyPr vert="eaVert">
            <a:normAutofit/>
          </a:bodyPr>
          <a:lstStyle>
            <a:lvl1pPr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6675"/>
            <a:ext cx="5800725" cy="4760288"/>
          </a:xfrm>
        </p:spPr>
        <p:txBody>
          <a:bodyPr vert="eaVert"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657600" y="0"/>
            <a:ext cx="5119688" cy="1090613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52593"/>
      </p:ext>
    </p:extLst>
  </p:cSld>
  <p:clrMapOvr>
    <a:masterClrMapping/>
  </p:clrMapOvr>
  <p:transition advClick="0" advTm="1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435028"/>
      </p:ext>
    </p:extLst>
  </p:cSld>
  <p:clrMapOvr>
    <a:masterClrMapping/>
  </p:clrMapOvr>
  <p:transition advClick="0" advTm="10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8212374"/>
      </p:ext>
    </p:extLst>
  </p:cSld>
  <p:clrMapOvr>
    <a:masterClrMapping/>
  </p:clrMapOvr>
  <p:transition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под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43062" y="545431"/>
            <a:ext cx="5733514" cy="1325563"/>
          </a:xfrm>
        </p:spPr>
        <p:txBody>
          <a:bodyPr>
            <a:normAutofit/>
          </a:bodyPr>
          <a:lstStyle>
            <a:lvl1pPr algn="r">
              <a:defRPr sz="28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ПОДРАЗДЕЛА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628650" y="2254250"/>
            <a:ext cx="8348663" cy="3489325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740917"/>
      </p:ext>
    </p:extLst>
  </p:cSld>
  <p:clrMapOvr>
    <a:masterClrMapping/>
  </p:clrMapOvr>
  <p:transition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0" hasCustomPrompt="1"/>
          </p:nvPr>
        </p:nvSpPr>
        <p:spPr>
          <a:xfrm>
            <a:off x="411163" y="1685925"/>
            <a:ext cx="3951112" cy="3440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Маркированный список</a:t>
            </a:r>
          </a:p>
          <a:p>
            <a:pPr lvl="1"/>
            <a:r>
              <a:rPr lang="ru-RU" dirty="0"/>
              <a:t>Маркированный список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Маркированный список</a:t>
            </a:r>
          </a:p>
          <a:p>
            <a:pPr lvl="4"/>
            <a:r>
              <a:rPr lang="ru-RU" dirty="0"/>
              <a:t>Маркированный список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681684" y="1686610"/>
            <a:ext cx="4010025" cy="3430587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Нумерованный список</a:t>
            </a:r>
          </a:p>
          <a:p>
            <a:pPr lvl="1"/>
            <a:r>
              <a:rPr lang="ru-RU" dirty="0"/>
              <a:t>Нумерованный список</a:t>
            </a:r>
          </a:p>
          <a:p>
            <a:pPr lvl="2"/>
            <a:r>
              <a:rPr lang="ru-RU" dirty="0"/>
              <a:t>Нумерованный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Нумерованный список</a:t>
            </a:r>
          </a:p>
        </p:txBody>
      </p:sp>
      <p:sp>
        <p:nvSpPr>
          <p:cNvPr id="6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930047"/>
      </p:ext>
    </p:extLst>
  </p:cSld>
  <p:clrMapOvr>
    <a:masterClrMapping/>
  </p:clrMapOvr>
  <p:transition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213179"/>
      </p:ext>
    </p:extLst>
  </p:cSld>
  <p:clrMapOvr>
    <a:masterClrMapping/>
  </p:clrMapOvr>
  <p:transition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60" y="1555169"/>
            <a:ext cx="7886700" cy="435133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>
          <a:xfrm>
            <a:off x="3582100" y="0"/>
            <a:ext cx="5278566" cy="1057013"/>
          </a:xfrm>
        </p:spPr>
        <p:txBody>
          <a:bodyPr>
            <a:noAutofit/>
          </a:bodyPr>
          <a:lstStyle>
            <a:lvl1pPr algn="r">
              <a:defRPr sz="24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594206"/>
      </p:ext>
    </p:extLst>
  </p:cSld>
  <p:clrMapOvr>
    <a:masterClrMapping/>
  </p:clrMapOvr>
  <p:transition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4" y="0"/>
            <a:ext cx="5409126" cy="1081825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67" y="1490774"/>
            <a:ext cx="3886200" cy="449790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3696" y="1490774"/>
            <a:ext cx="3886200" cy="4497902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91051"/>
      </p:ext>
    </p:extLst>
  </p:cSld>
  <p:clrMapOvr>
    <a:masterClrMapping/>
  </p:clrMapOvr>
  <p:transition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243" y="1"/>
            <a:ext cx="5768695" cy="1056068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8616"/>
            <a:ext cx="3868340" cy="82391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27153"/>
            <a:ext cx="3868340" cy="368458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6861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76D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70" y="2327153"/>
            <a:ext cx="3887391" cy="3684588"/>
          </a:xfrm>
        </p:spPr>
        <p:txBody>
          <a:bodyPr/>
          <a:lstStyle>
            <a:lvl1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rgbClr val="575756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406685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772167"/>
      </p:ext>
    </p:extLst>
  </p:cSld>
  <p:clrMapOvr>
    <a:masterClrMapping/>
  </p:clrMapOvr>
  <p:transition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3053" y="0"/>
            <a:ext cx="5385783" cy="1081825"/>
          </a:xfrm>
        </p:spPr>
        <p:txBody>
          <a:bodyPr>
            <a:normAutofit/>
          </a:bodyPr>
          <a:lstStyle>
            <a:lvl1pPr algn="r"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</a:t>
            </a:r>
            <a:r>
              <a:rPr lang="en-US" dirty="0"/>
              <a:t>ОК СЛАЙДА</a:t>
            </a: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3"/>
          </p:nvPr>
        </p:nvSpPr>
        <p:spPr>
          <a:xfrm>
            <a:off x="216541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77047F-CCE0-4DE6-B30E-CB813D0139E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8527229"/>
      </p:ext>
    </p:extLst>
  </p:cSld>
  <p:clrMapOvr>
    <a:masterClrMapping/>
  </p:clrMapOvr>
  <p:transition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5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7" r:id="rId3"/>
    <p:sldLayoutId id="2147483731" r:id="rId4"/>
    <p:sldLayoutId id="2147483705" r:id="rId5"/>
    <p:sldLayoutId id="2147483686" r:id="rId6"/>
    <p:sldLayoutId id="2147483688" r:id="rId7"/>
    <p:sldLayoutId id="2147483689" r:id="rId8"/>
    <p:sldLayoutId id="2147483690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706" r:id="rId22"/>
    <p:sldLayoutId id="2147483696" r:id="rId23"/>
  </p:sldLayoutIdLst>
  <p:transition advClick="0" advTm="10000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757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757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757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65826" y="3133126"/>
            <a:ext cx="7830104" cy="50749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08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quarter" idx="13"/>
          </p:nvPr>
        </p:nvSpPr>
        <p:spPr/>
      </p:sp>
      <p:sp>
        <p:nvSpPr>
          <p:cNvPr id="2" name="Номер слайда 1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42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есто для изображения из Интернета 3"/>
          <p:cNvSpPr>
            <a:spLocks noGrp="1"/>
          </p:cNvSpPr>
          <p:nvPr>
            <p:ph type="clipArt" sz="quarter" idx="13"/>
          </p:nvPr>
        </p:nvSpPr>
        <p:spPr/>
      </p:sp>
      <p:sp>
        <p:nvSpPr>
          <p:cNvPr id="2" name="Номер слайда 1"/>
          <p:cNvSpPr>
            <a:spLocks noGrp="1"/>
          </p:cNvSpPr>
          <p:nvPr>
            <p:ph type="sldNum" sz="quarter" idx="14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44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436" y="207380"/>
            <a:ext cx="609282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Россия, 681013, Хабаровский край, </a:t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>
                <a:solidFill>
                  <a:schemeClr val="bg1"/>
                </a:solidFill>
              </a:rPr>
              <a:t>г. Комсомольск-на-Амуре, проспект Ленина, 27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403398" y="927460"/>
            <a:ext cx="6792813" cy="360040"/>
            <a:chOff x="607592" y="980728"/>
            <a:chExt cx="6792813" cy="3600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38623" y="980728"/>
              <a:ext cx="187220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</a:rPr>
                <a:t>+7 (4217) 53-23-04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33823" y="1002214"/>
              <a:ext cx="16652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office@knastu.ru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159102" y="980728"/>
              <a:ext cx="224130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http://knastu.ru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92" y="1016244"/>
              <a:ext cx="231029" cy="23102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188" y="1016245"/>
              <a:ext cx="283690" cy="25251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878" y="991550"/>
              <a:ext cx="280416" cy="280416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4" y="344607"/>
            <a:ext cx="238888" cy="3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одзаголовок 71"/>
          <p:cNvSpPr>
            <a:spLocks noGrp="1"/>
          </p:cNvSpPr>
          <p:nvPr>
            <p:ph type="subTitle" idx="1"/>
          </p:nvPr>
        </p:nvSpPr>
        <p:spPr>
          <a:xfrm>
            <a:off x="3302492" y="3770961"/>
            <a:ext cx="5841507" cy="5074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1" name="Заголовок 70"/>
          <p:cNvSpPr>
            <a:spLocks noGrp="1"/>
          </p:cNvSpPr>
          <p:nvPr>
            <p:ph type="ctrTitle"/>
          </p:nvPr>
        </p:nvSpPr>
        <p:spPr>
          <a:xfrm>
            <a:off x="3861786" y="2179462"/>
            <a:ext cx="5282214" cy="10064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0"/>
          </p:nvPr>
        </p:nvSpPr>
        <p:spPr>
          <a:xfrm>
            <a:off x="-12935" y="1249234"/>
            <a:ext cx="4298731" cy="4950230"/>
          </a:xfrm>
        </p:spPr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2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6323" y="4572000"/>
            <a:ext cx="4596713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30347" y="2254250"/>
            <a:ext cx="8348663" cy="34893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64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29157" y="151078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>
          <a:xfrm>
            <a:off x="216541" y="6418497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1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277047F-CCE0-4DE6-B30E-CB813D0139E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062542"/>
      </p:ext>
    </p:extLst>
  </p:cSld>
  <p:clrMapOvr>
    <a:masterClrMapping/>
  </p:clrMapOvr>
  <p:transition advClick="0" advTm="1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39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5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>
                <a:solidFill>
                  <a:schemeClr val="bg1"/>
                </a:solidFill>
              </a:rPr>
              <a:pPr/>
              <a:t>7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1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4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SmartArt 3"/>
          <p:cNvSpPr>
            <a:spLocks noGrp="1"/>
          </p:cNvSpPr>
          <p:nvPr>
            <p:ph type="dgm" sz="quarter" idx="10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dirty="0">
              <a:latin typeface="Calibri" panose="020F050202020403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3"/>
          </p:nvPr>
        </p:nvSpPr>
        <p:spPr>
          <a:xfrm>
            <a:off x="216541" y="6415074"/>
            <a:ext cx="2057400" cy="365125"/>
          </a:xfrm>
          <a:prstGeom prst="rect">
            <a:avLst/>
          </a:prstGeom>
        </p:spPr>
        <p:txBody>
          <a:bodyPr/>
          <a:lstStyle/>
          <a:p>
            <a:fld id="{F277047F-CCE0-4DE6-B30E-CB813D0139EE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1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КнАГУ">
      <a:dk1>
        <a:srgbClr val="575756"/>
      </a:dk1>
      <a:lt1>
        <a:srgbClr val="FFFFFF"/>
      </a:lt1>
      <a:dk2>
        <a:srgbClr val="1976D2"/>
      </a:dk2>
      <a:lt2>
        <a:srgbClr val="FFFFFF"/>
      </a:lt2>
      <a:accent1>
        <a:srgbClr val="33CC33"/>
      </a:accent1>
      <a:accent2>
        <a:srgbClr val="0D47A1"/>
      </a:accent2>
      <a:accent3>
        <a:srgbClr val="009640"/>
      </a:accent3>
      <a:accent4>
        <a:srgbClr val="EDEDED"/>
      </a:accent4>
      <a:accent5>
        <a:srgbClr val="9D9D9C"/>
      </a:accent5>
      <a:accent6>
        <a:srgbClr val="575756"/>
      </a:accent6>
      <a:hlink>
        <a:srgbClr val="0D47A1"/>
      </a:hlink>
      <a:folHlink>
        <a:srgbClr val="009640"/>
      </a:folHlink>
    </a:clrScheme>
    <a:fontScheme name="КнАГУ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24465</TotalTime>
  <Words>42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Приходченко Оксана Вадимовна</cp:lastModifiedBy>
  <cp:revision>285</cp:revision>
  <dcterms:created xsi:type="dcterms:W3CDTF">2015-07-01T11:32:27Z</dcterms:created>
  <dcterms:modified xsi:type="dcterms:W3CDTF">2024-01-05T11:59:04Z</dcterms:modified>
</cp:coreProperties>
</file>