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7A1"/>
    <a:srgbClr val="197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1EF0F-64F5-4237-BB8B-2A2415A1D170}" v="11" dt="2021-03-31T07:19:17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6374" autoAdjust="0"/>
  </p:normalViewPr>
  <p:slideViewPr>
    <p:cSldViewPr snapToGrid="0">
      <p:cViewPr varScale="1">
        <p:scale>
          <a:sx n="112" d="100"/>
          <a:sy n="112" d="100"/>
        </p:scale>
        <p:origin x="-444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алина Бурдакова" userId="1774a1ef8c09d5b9" providerId="LiveId" clId="{6CA1EF0F-64F5-4237-BB8B-2A2415A1D170}"/>
    <pc:docChg chg="undo custSel addSld delSld modSld">
      <pc:chgData name="Галина Бурдакова" userId="1774a1ef8c09d5b9" providerId="LiveId" clId="{6CA1EF0F-64F5-4237-BB8B-2A2415A1D170}" dt="2021-03-31T07:53:06.186" v="1630" actId="113"/>
      <pc:docMkLst>
        <pc:docMk/>
      </pc:docMkLst>
      <pc:sldChg chg="addSp delSp modSp mod">
        <pc:chgData name="Галина Бурдакова" userId="1774a1ef8c09d5b9" providerId="LiveId" clId="{6CA1EF0F-64F5-4237-BB8B-2A2415A1D170}" dt="2021-03-31T06:20:07.498" v="616" actId="478"/>
        <pc:sldMkLst>
          <pc:docMk/>
          <pc:sldMk cId="3315621265" sldId="256"/>
        </pc:sldMkLst>
        <pc:spChg chg="mod">
          <ac:chgData name="Галина Бурдакова" userId="1774a1ef8c09d5b9" providerId="LiveId" clId="{6CA1EF0F-64F5-4237-BB8B-2A2415A1D170}" dt="2021-03-31T05:31:55.646" v="39" actId="20577"/>
          <ac:spMkLst>
            <pc:docMk/>
            <pc:sldMk cId="3315621265" sldId="256"/>
            <ac:spMk id="2" creationId="{507B1219-A41C-4287-99D1-FD9BDADAC3D7}"/>
          </ac:spMkLst>
        </pc:spChg>
        <pc:spChg chg="mod">
          <ac:chgData name="Галина Бурдакова" userId="1774a1ef8c09d5b9" providerId="LiveId" clId="{6CA1EF0F-64F5-4237-BB8B-2A2415A1D170}" dt="2021-03-31T05:32:26.798" v="72" actId="20577"/>
          <ac:spMkLst>
            <pc:docMk/>
            <pc:sldMk cId="3315621265" sldId="256"/>
            <ac:spMk id="5" creationId="{D978F2AC-5C72-424F-83D2-141980E25056}"/>
          </ac:spMkLst>
        </pc:spChg>
        <pc:spChg chg="mod">
          <ac:chgData name="Галина Бурдакова" userId="1774a1ef8c09d5b9" providerId="LiveId" clId="{6CA1EF0F-64F5-4237-BB8B-2A2415A1D170}" dt="2021-03-31T05:36:47.256" v="169" actId="20577"/>
          <ac:spMkLst>
            <pc:docMk/>
            <pc:sldMk cId="3315621265" sldId="256"/>
            <ac:spMk id="6" creationId="{D596BDAE-7732-4F35-8F50-375E3D843666}"/>
          </ac:spMkLst>
        </pc:spChg>
        <pc:spChg chg="add del">
          <ac:chgData name="Галина Бурдакова" userId="1774a1ef8c09d5b9" providerId="LiveId" clId="{6CA1EF0F-64F5-4237-BB8B-2A2415A1D170}" dt="2021-03-31T06:06:26.731" v="612"/>
          <ac:spMkLst>
            <pc:docMk/>
            <pc:sldMk cId="3315621265" sldId="256"/>
            <ac:spMk id="8" creationId="{205D6886-D5B0-414A-80AD-3FCAFD494B9F}"/>
          </ac:spMkLst>
        </pc:spChg>
        <pc:picChg chg="add mod">
          <ac:chgData name="Галина Бурдакова" userId="1774a1ef8c09d5b9" providerId="LiveId" clId="{6CA1EF0F-64F5-4237-BB8B-2A2415A1D170}" dt="2021-03-31T06:06:26.731" v="612"/>
          <ac:picMkLst>
            <pc:docMk/>
            <pc:sldMk cId="3315621265" sldId="256"/>
            <ac:picMk id="7" creationId="{5EC46D99-007F-4DD3-8071-E2B85012EFC1}"/>
          </ac:picMkLst>
        </pc:picChg>
        <pc:picChg chg="add del mod">
          <ac:chgData name="Галина Бурдакова" userId="1774a1ef8c09d5b9" providerId="LiveId" clId="{6CA1EF0F-64F5-4237-BB8B-2A2415A1D170}" dt="2021-03-31T06:20:07.498" v="616" actId="478"/>
          <ac:picMkLst>
            <pc:docMk/>
            <pc:sldMk cId="3315621265" sldId="256"/>
            <ac:picMk id="9" creationId="{CE9A21B0-9A20-4085-A5A7-78D28CF7FD6C}"/>
          </ac:picMkLst>
        </pc:picChg>
      </pc:sldChg>
      <pc:sldChg chg="modSp mod">
        <pc:chgData name="Галина Бурдакова" userId="1774a1ef8c09d5b9" providerId="LiveId" clId="{6CA1EF0F-64F5-4237-BB8B-2A2415A1D170}" dt="2021-03-31T07:39:36.749" v="1198" actId="14100"/>
        <pc:sldMkLst>
          <pc:docMk/>
          <pc:sldMk cId="38371786" sldId="258"/>
        </pc:sldMkLst>
        <pc:spChg chg="mod">
          <ac:chgData name="Галина Бурдакова" userId="1774a1ef8c09d5b9" providerId="LiveId" clId="{6CA1EF0F-64F5-4237-BB8B-2A2415A1D170}" dt="2021-03-31T07:37:43.165" v="1121" actId="1076"/>
          <ac:spMkLst>
            <pc:docMk/>
            <pc:sldMk cId="38371786" sldId="258"/>
            <ac:spMk id="4" creationId="{123AC61B-E4B3-4CBC-9C06-1F15CAEB3E2F}"/>
          </ac:spMkLst>
        </pc:spChg>
        <pc:spChg chg="mod">
          <ac:chgData name="Галина Бурдакова" userId="1774a1ef8c09d5b9" providerId="LiveId" clId="{6CA1EF0F-64F5-4237-BB8B-2A2415A1D170}" dt="2021-03-31T07:39:36.749" v="1198" actId="14100"/>
          <ac:spMkLst>
            <pc:docMk/>
            <pc:sldMk cId="38371786" sldId="258"/>
            <ac:spMk id="5" creationId="{3A21A830-BFA4-4F97-B59E-3D98984AE0CA}"/>
          </ac:spMkLst>
        </pc:spChg>
        <pc:spChg chg="mod">
          <ac:chgData name="Галина Бурдакова" userId="1774a1ef8c09d5b9" providerId="LiveId" clId="{6CA1EF0F-64F5-4237-BB8B-2A2415A1D170}" dt="2021-03-31T07:23:46.656" v="823" actId="20577"/>
          <ac:spMkLst>
            <pc:docMk/>
            <pc:sldMk cId="38371786" sldId="258"/>
            <ac:spMk id="9" creationId="{B72981B3-3EAF-4171-AFA5-04448F41505D}"/>
          </ac:spMkLst>
        </pc:spChg>
      </pc:sldChg>
      <pc:sldChg chg="modSp mod">
        <pc:chgData name="Галина Бурдакова" userId="1774a1ef8c09d5b9" providerId="LiveId" clId="{6CA1EF0F-64F5-4237-BB8B-2A2415A1D170}" dt="2021-03-31T07:43:10.993" v="1295" actId="20577"/>
        <pc:sldMkLst>
          <pc:docMk/>
          <pc:sldMk cId="157104518" sldId="260"/>
        </pc:sldMkLst>
        <pc:spChg chg="mod">
          <ac:chgData name="Галина Бурдакова" userId="1774a1ef8c09d5b9" providerId="LiveId" clId="{6CA1EF0F-64F5-4237-BB8B-2A2415A1D170}" dt="2021-03-31T05:41:22.506" v="326" actId="2711"/>
          <ac:spMkLst>
            <pc:docMk/>
            <pc:sldMk cId="157104518" sldId="260"/>
            <ac:spMk id="3" creationId="{A10F8563-FA42-4DE3-B908-057622E26C96}"/>
          </ac:spMkLst>
        </pc:spChg>
        <pc:spChg chg="mod">
          <ac:chgData name="Галина Бурдакова" userId="1774a1ef8c09d5b9" providerId="LiveId" clId="{6CA1EF0F-64F5-4237-BB8B-2A2415A1D170}" dt="2021-03-31T07:43:10.993" v="1295" actId="20577"/>
          <ac:spMkLst>
            <pc:docMk/>
            <pc:sldMk cId="157104518" sldId="260"/>
            <ac:spMk id="4" creationId="{FB47DC1A-704B-4697-974E-B87FCA45AD24}"/>
          </ac:spMkLst>
        </pc:spChg>
      </pc:sldChg>
      <pc:sldChg chg="modSp add mod">
        <pc:chgData name="Галина Бурдакова" userId="1774a1ef8c09d5b9" providerId="LiveId" clId="{6CA1EF0F-64F5-4237-BB8B-2A2415A1D170}" dt="2021-03-31T07:44:15.947" v="1312" actId="20577"/>
        <pc:sldMkLst>
          <pc:docMk/>
          <pc:sldMk cId="1294130954" sldId="261"/>
        </pc:sldMkLst>
        <pc:spChg chg="mod">
          <ac:chgData name="Галина Бурдакова" userId="1774a1ef8c09d5b9" providerId="LiveId" clId="{6CA1EF0F-64F5-4237-BB8B-2A2415A1D170}" dt="2021-03-31T07:43:50.340" v="1296" actId="113"/>
          <ac:spMkLst>
            <pc:docMk/>
            <pc:sldMk cId="1294130954" sldId="261"/>
            <ac:spMk id="4" creationId="{123AC61B-E4B3-4CBC-9C06-1F15CAEB3E2F}"/>
          </ac:spMkLst>
        </pc:spChg>
        <pc:spChg chg="mod">
          <ac:chgData name="Галина Бурдакова" userId="1774a1ef8c09d5b9" providerId="LiveId" clId="{6CA1EF0F-64F5-4237-BB8B-2A2415A1D170}" dt="2021-03-31T07:44:15.947" v="1312" actId="20577"/>
          <ac:spMkLst>
            <pc:docMk/>
            <pc:sldMk cId="1294130954" sldId="261"/>
            <ac:spMk id="5" creationId="{3A21A830-BFA4-4F97-B59E-3D98984AE0CA}"/>
          </ac:spMkLst>
        </pc:spChg>
        <pc:spChg chg="mod">
          <ac:chgData name="Галина Бурдакова" userId="1774a1ef8c09d5b9" providerId="LiveId" clId="{6CA1EF0F-64F5-4237-BB8B-2A2415A1D170}" dt="2021-03-31T05:42:54.836" v="335" actId="20577"/>
          <ac:spMkLst>
            <pc:docMk/>
            <pc:sldMk cId="1294130954" sldId="261"/>
            <ac:spMk id="9" creationId="{B72981B3-3EAF-4171-AFA5-04448F41505D}"/>
          </ac:spMkLst>
        </pc:spChg>
      </pc:sldChg>
      <pc:sldChg chg="new del">
        <pc:chgData name="Галина Бурдакова" userId="1774a1ef8c09d5b9" providerId="LiveId" clId="{6CA1EF0F-64F5-4237-BB8B-2A2415A1D170}" dt="2021-03-31T05:42:26.772" v="330" actId="680"/>
        <pc:sldMkLst>
          <pc:docMk/>
          <pc:sldMk cId="2107943451" sldId="261"/>
        </pc:sldMkLst>
      </pc:sldChg>
      <pc:sldChg chg="add del">
        <pc:chgData name="Галина Бурдакова" userId="1774a1ef8c09d5b9" providerId="LiveId" clId="{6CA1EF0F-64F5-4237-BB8B-2A2415A1D170}" dt="2021-03-31T05:42:44.504" v="332" actId="2696"/>
        <pc:sldMkLst>
          <pc:docMk/>
          <pc:sldMk cId="3293502446" sldId="261"/>
        </pc:sldMkLst>
      </pc:sldChg>
      <pc:sldChg chg="add del">
        <pc:chgData name="Галина Бурдакова" userId="1774a1ef8c09d5b9" providerId="LiveId" clId="{6CA1EF0F-64F5-4237-BB8B-2A2415A1D170}" dt="2021-03-31T05:42:06.668" v="328" actId="2890"/>
        <pc:sldMkLst>
          <pc:docMk/>
          <pc:sldMk cId="3695469003" sldId="261"/>
        </pc:sldMkLst>
      </pc:sldChg>
      <pc:sldChg chg="del">
        <pc:chgData name="Галина Бурдакова" userId="1774a1ef8c09d5b9" providerId="LiveId" clId="{6CA1EF0F-64F5-4237-BB8B-2A2415A1D170}" dt="2021-03-31T05:35:19.588" v="150" actId="47"/>
        <pc:sldMkLst>
          <pc:docMk/>
          <pc:sldMk cId="3717841110" sldId="261"/>
        </pc:sldMkLst>
      </pc:sldChg>
      <pc:sldChg chg="addSp delSp modSp add mod">
        <pc:chgData name="Галина Бурдакова" userId="1774a1ef8c09d5b9" providerId="LiveId" clId="{6CA1EF0F-64F5-4237-BB8B-2A2415A1D170}" dt="2021-03-31T07:35:16.668" v="1106" actId="20577"/>
        <pc:sldMkLst>
          <pc:docMk/>
          <pc:sldMk cId="67125187" sldId="262"/>
        </pc:sldMkLst>
        <pc:spChg chg="del">
          <ac:chgData name="Галина Бурдакова" userId="1774a1ef8c09d5b9" providerId="LiveId" clId="{6CA1EF0F-64F5-4237-BB8B-2A2415A1D170}" dt="2021-03-31T05:44:42.402" v="453" actId="478"/>
          <ac:spMkLst>
            <pc:docMk/>
            <pc:sldMk cId="67125187" sldId="262"/>
            <ac:spMk id="3" creationId="{A10F8563-FA42-4DE3-B908-057622E26C96}"/>
          </ac:spMkLst>
        </pc:spChg>
        <pc:spChg chg="mod">
          <ac:chgData name="Галина Бурдакова" userId="1774a1ef8c09d5b9" providerId="LiveId" clId="{6CA1EF0F-64F5-4237-BB8B-2A2415A1D170}" dt="2021-03-31T07:35:16.668" v="1106" actId="20577"/>
          <ac:spMkLst>
            <pc:docMk/>
            <pc:sldMk cId="67125187" sldId="262"/>
            <ac:spMk id="4" creationId="{FB47DC1A-704B-4697-974E-B87FCA45AD24}"/>
          </ac:spMkLst>
        </pc:spChg>
        <pc:spChg chg="add mod">
          <ac:chgData name="Галина Бурдакова" userId="1774a1ef8c09d5b9" providerId="LiveId" clId="{6CA1EF0F-64F5-4237-BB8B-2A2415A1D170}" dt="2021-03-31T05:45:16.229" v="465" actId="20577"/>
          <ac:spMkLst>
            <pc:docMk/>
            <pc:sldMk cId="67125187" sldId="262"/>
            <ac:spMk id="5" creationId="{68271D66-50BA-4CA6-91E5-4EBE0F48E547}"/>
          </ac:spMkLst>
        </pc:spChg>
      </pc:sldChg>
      <pc:sldChg chg="add del">
        <pc:chgData name="Галина Бурдакова" userId="1774a1ef8c09d5b9" providerId="LiveId" clId="{6CA1EF0F-64F5-4237-BB8B-2A2415A1D170}" dt="2021-03-31T05:43:59.240" v="393" actId="2696"/>
        <pc:sldMkLst>
          <pc:docMk/>
          <pc:sldMk cId="2781366661" sldId="262"/>
        </pc:sldMkLst>
      </pc:sldChg>
      <pc:sldChg chg="modSp add mod">
        <pc:chgData name="Галина Бурдакова" userId="1774a1ef8c09d5b9" providerId="LiveId" clId="{6CA1EF0F-64F5-4237-BB8B-2A2415A1D170}" dt="2021-03-31T07:52:48.520" v="1629" actId="14100"/>
        <pc:sldMkLst>
          <pc:docMk/>
          <pc:sldMk cId="564727756" sldId="263"/>
        </pc:sldMkLst>
        <pc:spChg chg="mod">
          <ac:chgData name="Галина Бурдакова" userId="1774a1ef8c09d5b9" providerId="LiveId" clId="{6CA1EF0F-64F5-4237-BB8B-2A2415A1D170}" dt="2021-03-31T07:44:39.675" v="1313" actId="113"/>
          <ac:spMkLst>
            <pc:docMk/>
            <pc:sldMk cId="564727756" sldId="263"/>
            <ac:spMk id="4" creationId="{123AC61B-E4B3-4CBC-9C06-1F15CAEB3E2F}"/>
          </ac:spMkLst>
        </pc:spChg>
        <pc:spChg chg="mod">
          <ac:chgData name="Галина Бурдакова" userId="1774a1ef8c09d5b9" providerId="LiveId" clId="{6CA1EF0F-64F5-4237-BB8B-2A2415A1D170}" dt="2021-03-31T07:52:48.520" v="1629" actId="14100"/>
          <ac:spMkLst>
            <pc:docMk/>
            <pc:sldMk cId="564727756" sldId="263"/>
            <ac:spMk id="5" creationId="{3A21A830-BFA4-4F97-B59E-3D98984AE0CA}"/>
          </ac:spMkLst>
        </pc:spChg>
        <pc:spChg chg="mod">
          <ac:chgData name="Галина Бурдакова" userId="1774a1ef8c09d5b9" providerId="LiveId" clId="{6CA1EF0F-64F5-4237-BB8B-2A2415A1D170}" dt="2021-03-31T05:45:44.688" v="470" actId="20577"/>
          <ac:spMkLst>
            <pc:docMk/>
            <pc:sldMk cId="564727756" sldId="263"/>
            <ac:spMk id="9" creationId="{B72981B3-3EAF-4171-AFA5-04448F41505D}"/>
          </ac:spMkLst>
        </pc:spChg>
      </pc:sldChg>
      <pc:sldChg chg="add del">
        <pc:chgData name="Галина Бурдакова" userId="1774a1ef8c09d5b9" providerId="LiveId" clId="{6CA1EF0F-64F5-4237-BB8B-2A2415A1D170}" dt="2021-03-31T05:45:33.456" v="467" actId="2696"/>
        <pc:sldMkLst>
          <pc:docMk/>
          <pc:sldMk cId="2604179779" sldId="263"/>
        </pc:sldMkLst>
      </pc:sldChg>
      <pc:sldChg chg="modSp add mod">
        <pc:chgData name="Галина Бурдакова" userId="1774a1ef8c09d5b9" providerId="LiveId" clId="{6CA1EF0F-64F5-4237-BB8B-2A2415A1D170}" dt="2021-03-31T05:47:43.846" v="542" actId="2711"/>
        <pc:sldMkLst>
          <pc:docMk/>
          <pc:sldMk cId="651797798" sldId="264"/>
        </pc:sldMkLst>
        <pc:spChg chg="mod">
          <ac:chgData name="Галина Бурдакова" userId="1774a1ef8c09d5b9" providerId="LiveId" clId="{6CA1EF0F-64F5-4237-BB8B-2A2415A1D170}" dt="2021-03-31T05:47:15.567" v="538" actId="20577"/>
          <ac:spMkLst>
            <pc:docMk/>
            <pc:sldMk cId="651797798" sldId="264"/>
            <ac:spMk id="4" creationId="{FB47DC1A-704B-4697-974E-B87FCA45AD24}"/>
          </ac:spMkLst>
        </pc:spChg>
        <pc:spChg chg="mod">
          <ac:chgData name="Галина Бурдакова" userId="1774a1ef8c09d5b9" providerId="LiveId" clId="{6CA1EF0F-64F5-4237-BB8B-2A2415A1D170}" dt="2021-03-31T05:47:43.846" v="542" actId="2711"/>
          <ac:spMkLst>
            <pc:docMk/>
            <pc:sldMk cId="651797798" sldId="264"/>
            <ac:spMk id="5" creationId="{68271D66-50BA-4CA6-91E5-4EBE0F48E547}"/>
          </ac:spMkLst>
        </pc:spChg>
      </pc:sldChg>
      <pc:sldChg chg="add del">
        <pc:chgData name="Галина Бурдакова" userId="1774a1ef8c09d5b9" providerId="LiveId" clId="{6CA1EF0F-64F5-4237-BB8B-2A2415A1D170}" dt="2021-03-31T05:46:47.877" v="512" actId="2696"/>
        <pc:sldMkLst>
          <pc:docMk/>
          <pc:sldMk cId="3392834583" sldId="264"/>
        </pc:sldMkLst>
      </pc:sldChg>
      <pc:sldChg chg="add del">
        <pc:chgData name="Галина Бурдакова" userId="1774a1ef8c09d5b9" providerId="LiveId" clId="{6CA1EF0F-64F5-4237-BB8B-2A2415A1D170}" dt="2021-03-31T05:51:55.206" v="544" actId="2696"/>
        <pc:sldMkLst>
          <pc:docMk/>
          <pc:sldMk cId="2970456062" sldId="265"/>
        </pc:sldMkLst>
      </pc:sldChg>
      <pc:sldChg chg="modSp add mod">
        <pc:chgData name="Галина Бурдакова" userId="1774a1ef8c09d5b9" providerId="LiveId" clId="{6CA1EF0F-64F5-4237-BB8B-2A2415A1D170}" dt="2021-03-31T07:53:06.186" v="1630" actId="113"/>
        <pc:sldMkLst>
          <pc:docMk/>
          <pc:sldMk cId="3572982722" sldId="265"/>
        </pc:sldMkLst>
        <pc:spChg chg="mod">
          <ac:chgData name="Галина Бурдакова" userId="1774a1ef8c09d5b9" providerId="LiveId" clId="{6CA1EF0F-64F5-4237-BB8B-2A2415A1D170}" dt="2021-03-31T07:53:06.186" v="1630" actId="113"/>
          <ac:spMkLst>
            <pc:docMk/>
            <pc:sldMk cId="3572982722" sldId="265"/>
            <ac:spMk id="4" creationId="{123AC61B-E4B3-4CBC-9C06-1F15CAEB3E2F}"/>
          </ac:spMkLst>
        </pc:spChg>
        <pc:spChg chg="mod">
          <ac:chgData name="Галина Бурдакова" userId="1774a1ef8c09d5b9" providerId="LiveId" clId="{6CA1EF0F-64F5-4237-BB8B-2A2415A1D170}" dt="2021-03-31T07:11:59.934" v="619" actId="2711"/>
          <ac:spMkLst>
            <pc:docMk/>
            <pc:sldMk cId="3572982722" sldId="265"/>
            <ac:spMk id="5" creationId="{3A21A830-BFA4-4F97-B59E-3D98984AE0CA}"/>
          </ac:spMkLst>
        </pc:spChg>
        <pc:spChg chg="mod">
          <ac:chgData name="Галина Бурдакова" userId="1774a1ef8c09d5b9" providerId="LiveId" clId="{6CA1EF0F-64F5-4237-BB8B-2A2415A1D170}" dt="2021-03-31T05:52:06.340" v="547" actId="20577"/>
          <ac:spMkLst>
            <pc:docMk/>
            <pc:sldMk cId="3572982722" sldId="265"/>
            <ac:spMk id="9" creationId="{B72981B3-3EAF-4171-AFA5-04448F41505D}"/>
          </ac:spMkLst>
        </pc:spChg>
      </pc:sldChg>
      <pc:sldChg chg="modSp add mod">
        <pc:chgData name="Галина Бурдакова" userId="1774a1ef8c09d5b9" providerId="LiveId" clId="{6CA1EF0F-64F5-4237-BB8B-2A2415A1D170}" dt="2021-03-31T07:18:24.246" v="685" actId="255"/>
        <pc:sldMkLst>
          <pc:docMk/>
          <pc:sldMk cId="617356101" sldId="266"/>
        </pc:sldMkLst>
        <pc:spChg chg="mod">
          <ac:chgData name="Галина Бурдакова" userId="1774a1ef8c09d5b9" providerId="LiveId" clId="{6CA1EF0F-64F5-4237-BB8B-2A2415A1D170}" dt="2021-03-31T07:18:24.246" v="685" actId="255"/>
          <ac:spMkLst>
            <pc:docMk/>
            <pc:sldMk cId="617356101" sldId="266"/>
            <ac:spMk id="3" creationId="{A10F8563-FA42-4DE3-B908-057622E26C96}"/>
          </ac:spMkLst>
        </pc:spChg>
        <pc:spChg chg="mod">
          <ac:chgData name="Галина Бурдакова" userId="1774a1ef8c09d5b9" providerId="LiveId" clId="{6CA1EF0F-64F5-4237-BB8B-2A2415A1D170}" dt="2021-03-31T07:15:41.157" v="653" actId="6549"/>
          <ac:spMkLst>
            <pc:docMk/>
            <pc:sldMk cId="617356101" sldId="266"/>
            <ac:spMk id="4" creationId="{FB47DC1A-704B-4697-974E-B87FCA45AD24}"/>
          </ac:spMkLst>
        </pc:spChg>
      </pc:sldChg>
      <pc:sldChg chg="add del">
        <pc:chgData name="Галина Бурдакова" userId="1774a1ef8c09d5b9" providerId="LiveId" clId="{6CA1EF0F-64F5-4237-BB8B-2A2415A1D170}" dt="2021-03-31T07:15:14.496" v="621" actId="2696"/>
        <pc:sldMkLst>
          <pc:docMk/>
          <pc:sldMk cId="2971766838" sldId="266"/>
        </pc:sldMkLst>
      </pc:sldChg>
      <pc:sldChg chg="addSp delSp modSp add mod">
        <pc:chgData name="Галина Бурдакова" userId="1774a1ef8c09d5b9" providerId="LiveId" clId="{6CA1EF0F-64F5-4237-BB8B-2A2415A1D170}" dt="2021-03-31T07:22:39.059" v="812" actId="20577"/>
        <pc:sldMkLst>
          <pc:docMk/>
          <pc:sldMk cId="691081803" sldId="267"/>
        </pc:sldMkLst>
        <pc:spChg chg="del">
          <ac:chgData name="Галина Бурдакова" userId="1774a1ef8c09d5b9" providerId="LiveId" clId="{6CA1EF0F-64F5-4237-BB8B-2A2415A1D170}" dt="2021-03-31T07:19:48.618" v="739" actId="478"/>
          <ac:spMkLst>
            <pc:docMk/>
            <pc:sldMk cId="691081803" sldId="267"/>
            <ac:spMk id="3" creationId="{A10F8563-FA42-4DE3-B908-057622E26C96}"/>
          </ac:spMkLst>
        </pc:spChg>
        <pc:spChg chg="mod">
          <ac:chgData name="Галина Бурдакова" userId="1774a1ef8c09d5b9" providerId="LiveId" clId="{6CA1EF0F-64F5-4237-BB8B-2A2415A1D170}" dt="2021-03-31T07:19:30.635" v="738" actId="6549"/>
          <ac:spMkLst>
            <pc:docMk/>
            <pc:sldMk cId="691081803" sldId="267"/>
            <ac:spMk id="4" creationId="{FB47DC1A-704B-4697-974E-B87FCA45AD24}"/>
          </ac:spMkLst>
        </pc:spChg>
        <pc:spChg chg="add mod">
          <ac:chgData name="Галина Бурдакова" userId="1774a1ef8c09d5b9" providerId="LiveId" clId="{6CA1EF0F-64F5-4237-BB8B-2A2415A1D170}" dt="2021-03-31T07:22:39.059" v="812" actId="20577"/>
          <ac:spMkLst>
            <pc:docMk/>
            <pc:sldMk cId="691081803" sldId="267"/>
            <ac:spMk id="5" creationId="{00219591-B956-416F-92EB-3C10F6146D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2510FE50-D295-44F6-A7E7-AD19F05AC0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1650" y="773082"/>
            <a:ext cx="6175375" cy="5411817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7439317" y="2468664"/>
            <a:ext cx="4369724" cy="2178150"/>
          </a:xfrm>
        </p:spPr>
        <p:txBody>
          <a:bodyPr anchor="b">
            <a:normAutofit/>
          </a:bodyPr>
          <a:lstStyle>
            <a:lvl1pPr algn="r">
              <a:defRPr sz="2800" b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Наименование презентации (дисциплины курса)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323379" y="5197534"/>
            <a:ext cx="3505200" cy="462886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Автор курса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xmlns="" id="{9E861558-E90F-4C47-87C8-9ED96B285E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6007" y="6342217"/>
            <a:ext cx="5269837" cy="300037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Наименование направления подготовки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99E8652-403B-4FA8-ADF0-3C269C745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BF0C9CFB-B654-478B-9E9E-538A6A069F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5016" y="939155"/>
            <a:ext cx="6175783" cy="48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6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79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57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0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21173" y="2894908"/>
            <a:ext cx="9298739" cy="1261456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Наименование раздела (модуля)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929633" y="4587969"/>
            <a:ext cx="3505200" cy="46288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Подзаголовок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723051B-AABA-4DB6-A244-06F279FADF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8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436" y="327428"/>
            <a:ext cx="9993284" cy="7072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9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2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0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AC778-65FF-4A14-8854-52022D2D9620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8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5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45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436" y="327428"/>
            <a:ext cx="10515600" cy="707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84178" y="62399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DBD9FC2-246E-4A67-A196-D2C1014C6EC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orient="horz" pos="4156" userDrawn="1">
          <p15:clr>
            <a:srgbClr val="F26B43"/>
          </p15:clr>
        </p15:guide>
        <p15:guide id="3" pos="189" userDrawn="1">
          <p15:clr>
            <a:srgbClr val="F26B43"/>
          </p15:clr>
        </p15:guide>
        <p15:guide id="4" pos="75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7B1219-A41C-4287-99D1-FD9BDADAC3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/>
              <a:t>Методы принятия управленческих решений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D978F2AC-5C72-424F-83D2-141980E25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ru-RU" sz="1600" dirty="0"/>
              <a:t>Автор курса: </a:t>
            </a:r>
          </a:p>
          <a:p>
            <a:pPr algn="r">
              <a:lnSpc>
                <a:spcPts val="2400"/>
              </a:lnSpc>
              <a:spcBef>
                <a:spcPts val="0"/>
              </a:spcBef>
            </a:pPr>
            <a:r>
              <a:rPr lang="ru-RU" sz="1600" b="1" dirty="0"/>
              <a:t>Бурдакова Галина Ивановна</a:t>
            </a:r>
          </a:p>
          <a:p>
            <a:pPr algn="r">
              <a:lnSpc>
                <a:spcPts val="2400"/>
              </a:lnSpc>
              <a:spcBef>
                <a:spcPts val="0"/>
              </a:spcBef>
            </a:pPr>
            <a:r>
              <a:rPr lang="ru-RU" sz="1600" dirty="0"/>
              <a:t>канд. экон. наук, доцент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D596BDAE-7732-4F35-8F50-375E3D8436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420" y="6342217"/>
            <a:ext cx="5269837" cy="300037"/>
          </a:xfrm>
        </p:spPr>
        <p:txBody>
          <a:bodyPr/>
          <a:lstStyle/>
          <a:p>
            <a:pPr algn="l"/>
            <a:r>
              <a:rPr lang="ru-RU" dirty="0"/>
              <a:t>Факультативный курс</a:t>
            </a:r>
          </a:p>
        </p:txBody>
      </p:sp>
      <p:pic>
        <p:nvPicPr>
          <p:cNvPr id="7" name="Рисунок 6" descr="I) Управленческое решение. Алгоритмы принятия управленческого решения |  Left Brain | Яндекс Дзен">
            <a:extLst>
              <a:ext uri="{FF2B5EF4-FFF2-40B4-BE49-F238E27FC236}">
                <a16:creationId xmlns:a16="http://schemas.microsoft.com/office/drawing/2014/main" xmlns="" id="{5EC46D99-007F-4DD3-8071-E2B85012EFC1}"/>
              </a:ext>
            </a:extLst>
          </p:cNvPr>
          <p:cNvPicPr>
            <a:picLocks noGrp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" r="1551"/>
          <a:stretch>
            <a:fillRect/>
          </a:stretch>
        </p:blipFill>
        <p:spPr bwMode="auto">
          <a:xfrm>
            <a:off x="363538" y="1141414"/>
            <a:ext cx="5588529" cy="415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621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23AC61B-E4B3-4CBC-9C06-1F15CAEB3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558" y="2894908"/>
            <a:ext cx="9298739" cy="1261456"/>
          </a:xfrm>
        </p:spPr>
        <p:txBody>
          <a:bodyPr/>
          <a:lstStyle/>
          <a:p>
            <a:r>
              <a:rPr lang="ru-RU" b="1" dirty="0"/>
              <a:t>Эффективность, контроль и ответственность </a:t>
            </a:r>
            <a:br>
              <a:rPr lang="ru-RU" b="1" dirty="0"/>
            </a:br>
            <a:r>
              <a:rPr lang="ru-RU" b="1" dirty="0"/>
              <a:t>при принятии управленческих решений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3A21A830-BFA4-4F97-B59E-3D98984AE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713" y="4587969"/>
            <a:ext cx="6677931" cy="917092"/>
          </a:xfrm>
        </p:spPr>
        <p:txBody>
          <a:bodyPr>
            <a:noAutofit/>
          </a:bodyPr>
          <a:lstStyle/>
          <a:p>
            <a:r>
              <a:rPr lang="ru-RU" sz="1800" dirty="0">
                <a:effectLst/>
              </a:rPr>
              <a:t>Изучение дисциплины завершается рассмотрением вопросов контроля, эффективности и ответственности при принятии управленческих решений. 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72981B3-3EAF-4171-AFA5-04448F41505D}"/>
              </a:ext>
            </a:extLst>
          </p:cNvPr>
          <p:cNvSpPr txBox="1"/>
          <p:nvPr/>
        </p:nvSpPr>
        <p:spPr>
          <a:xfrm>
            <a:off x="2529826" y="764771"/>
            <a:ext cx="1668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>
                <a:solidFill>
                  <a:srgbClr val="0D47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57298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Цель и задачи курса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0219591-B956-416F-92EB-3C10F6146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2"/>
            <a:ext cx="10515600" cy="4777371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Цель курса 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rgbClr val="1C1C1C">
                    <a:lumMod val="65000"/>
                    <a:lumOff val="35000"/>
                  </a:srgbClr>
                </a:solidFill>
                <a:effectLst/>
                <a:uLnTx/>
                <a:uFillTx/>
              </a:rPr>
              <a:t>- </a:t>
            </a:r>
            <a:r>
              <a:rPr lang="ru-RU" sz="3000" dirty="0">
                <a:solidFill>
                  <a:srgbClr val="1C1C1C"/>
                </a:solidFill>
              </a:rPr>
              <a:t>п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</a:rPr>
              <a:t>олучение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</a:rPr>
              <a:t> теоретических знаний, навыков 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</a:rPr>
              <a:t>и умений, необходимых для </a:t>
            </a:r>
            <a:r>
              <a:rPr lang="ru-RU" sz="3000" dirty="0">
                <a:solidFill>
                  <a:schemeClr val="tx1"/>
                </a:solidFill>
                <a:effectLst/>
              </a:rPr>
              <a:t>обоснованного выбора альтернатив действий.</a:t>
            </a:r>
          </a:p>
          <a:p>
            <a:pPr marL="0" indent="0">
              <a:buNone/>
            </a:pP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Задачи курса: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</a:rPr>
              <a:t>сформировать знания об этапах процесса подготовки, принятия и реализации управленческих решений;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</a:rPr>
              <a:t>дать целостное представление 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о </a:t>
            </a:r>
            <a:r>
              <a:rPr lang="ru-RU" sz="3000" dirty="0">
                <a:solidFill>
                  <a:schemeClr val="tx1"/>
                </a:solidFill>
                <a:effectLst/>
              </a:rPr>
              <a:t>методах принятия управленческих решений в зависимости от условий: определенности, риска, неопределенности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сформировать умения и навыки </a:t>
            </a:r>
            <a:r>
              <a:rPr lang="ru-RU" sz="3000" dirty="0">
                <a:solidFill>
                  <a:schemeClr val="tx1"/>
                </a:solidFill>
                <a:effectLst/>
              </a:rPr>
              <a:t>находить организационно-управленческие решения в своей профессиональной деятельности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 </a:t>
            </a:r>
          </a:p>
          <a:p>
            <a:pPr marL="0" indent="0">
              <a:buNone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08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0F8563-FA42-4DE3-B908-057622E26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ru-RU" sz="2800" b="1" dirty="0">
                <a:solidFill>
                  <a:srgbClr val="002060"/>
                </a:solidFill>
                <a:effectLst/>
              </a:rPr>
              <a:t>Теоретические основы разработки управленческих решений.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  <a:effectLst/>
              </a:rPr>
              <a:t>2. Организация процесса разработки управленческого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  <a:effectLst/>
              </a:rPr>
              <a:t>     решения.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  <a:effectLst/>
              </a:rPr>
              <a:t>3. Методы принятия управленческих решений.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  <a:effectLst/>
              </a:rPr>
              <a:t>4. Эффективность, контроль и ответственность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</a:rPr>
              <a:t>    </a:t>
            </a:r>
            <a:r>
              <a:rPr lang="ru-RU" sz="2800" b="1" dirty="0">
                <a:solidFill>
                  <a:srgbClr val="002060"/>
                </a:solidFill>
                <a:effectLst/>
              </a:rPr>
              <a:t>при принятии управленческих решений</a:t>
            </a:r>
            <a:r>
              <a:rPr lang="ru-RU" sz="2800" dirty="0">
                <a:solidFill>
                  <a:srgbClr val="002060"/>
                </a:solidFill>
                <a:effectLst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Курс состоит из четырех разделов</a:t>
            </a:r>
          </a:p>
        </p:txBody>
      </p:sp>
    </p:spTree>
    <p:extLst>
      <p:ext uri="{BB962C8B-B14F-4D97-AF65-F5344CB8AC3E}">
        <p14:creationId xmlns:p14="http://schemas.microsoft.com/office/powerpoint/2010/main" val="61735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23AC61B-E4B3-4CBC-9C06-1F15CAEB3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9826" y="2698965"/>
            <a:ext cx="9298739" cy="1261456"/>
          </a:xfrm>
        </p:spPr>
        <p:txBody>
          <a:bodyPr/>
          <a:lstStyle/>
          <a:p>
            <a:r>
              <a:rPr lang="ru-RU" b="1" dirty="0"/>
              <a:t>Теоретические основы разработки управленческих решений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3A21A830-BFA4-4F97-B59E-3D98984AE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716" y="4587967"/>
            <a:ext cx="7424378" cy="1141029"/>
          </a:xfrm>
        </p:spPr>
        <p:txBody>
          <a:bodyPr>
            <a:noAutofit/>
          </a:bodyPr>
          <a:lstStyle/>
          <a:p>
            <a:r>
              <a:rPr lang="ru-RU" sz="1800" dirty="0">
                <a:effectLst/>
              </a:rPr>
              <a:t>Процесс разработки и принятия решения с технологической точки зрения можно представить в виде последовательности этапов и процедур. Отдельные этапы этого процесса демонстрируют структуру курса и логику изложения материала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72981B3-3EAF-4171-AFA5-04448F41505D}"/>
              </a:ext>
            </a:extLst>
          </p:cNvPr>
          <p:cNvSpPr txBox="1"/>
          <p:nvPr/>
        </p:nvSpPr>
        <p:spPr>
          <a:xfrm>
            <a:off x="2529826" y="764771"/>
            <a:ext cx="1668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>
                <a:solidFill>
                  <a:srgbClr val="0D47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837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0F8563-FA42-4DE3-B908-057622E26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effectLst/>
              </a:rPr>
              <a:t>Факторы, влияющие на процесс принятия управленческих решений.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effectLst/>
              </a:rPr>
              <a:t>Требования, предъявляемые к управленческим решениям, и условия их достижения.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effectLst/>
              </a:rPr>
              <a:t>Подходы к процессу принятия решений. Рациональное решение проблем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>
                <a:effectLst/>
              </a:rPr>
              <a:t>Процесс подготовки, принятия и реализации решения.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Раздел 1 «Теоретические основы разработки управленческих </a:t>
            </a:r>
          </a:p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решений»</a:t>
            </a:r>
          </a:p>
        </p:txBody>
      </p:sp>
    </p:spTree>
    <p:extLst>
      <p:ext uri="{BB962C8B-B14F-4D97-AF65-F5344CB8AC3E}">
        <p14:creationId xmlns:p14="http://schemas.microsoft.com/office/powerpoint/2010/main" val="15710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23AC61B-E4B3-4CBC-9C06-1F15CAEB3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558" y="2894908"/>
            <a:ext cx="9298739" cy="1261456"/>
          </a:xfrm>
        </p:spPr>
        <p:txBody>
          <a:bodyPr/>
          <a:lstStyle/>
          <a:p>
            <a:r>
              <a:rPr lang="ru-RU" b="1" dirty="0"/>
              <a:t>Организация процесса разработки управленческого решения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3A21A830-BFA4-4F97-B59E-3D98984AE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714" y="4587968"/>
            <a:ext cx="6426003" cy="1085043"/>
          </a:xfrm>
        </p:spPr>
        <p:txBody>
          <a:bodyPr>
            <a:noAutofit/>
          </a:bodyPr>
          <a:lstStyle/>
          <a:p>
            <a:r>
              <a:rPr lang="ru-RU" dirty="0">
                <a:effectLst/>
              </a:rPr>
              <a:t>Разработать управленческое решение – это значит выявить и проанализировать проблемную ситуацию, сформулировать цели, выработать альтернативы действий по решению проблемы  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72981B3-3EAF-4171-AFA5-04448F41505D}"/>
              </a:ext>
            </a:extLst>
          </p:cNvPr>
          <p:cNvSpPr txBox="1"/>
          <p:nvPr/>
        </p:nvSpPr>
        <p:spPr>
          <a:xfrm>
            <a:off x="2529826" y="764771"/>
            <a:ext cx="1668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>
                <a:solidFill>
                  <a:srgbClr val="0D47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1294130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Раздел 2 «Организация процесса разработки управленческого</a:t>
            </a:r>
          </a:p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решения»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8271D66-50BA-4CA6-91E5-4EBE0F48E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Диагностика ситуации и выявление проблем.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Целевая ориентация управленческих решений.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Выработка и оценка альтернатив действий</a:t>
            </a:r>
            <a:r>
              <a:rPr lang="ru-RU" b="1" dirty="0">
                <a:effectLst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2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23AC61B-E4B3-4CBC-9C06-1F15CAEB3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558" y="2894908"/>
            <a:ext cx="9298739" cy="1261456"/>
          </a:xfrm>
        </p:spPr>
        <p:txBody>
          <a:bodyPr/>
          <a:lstStyle/>
          <a:p>
            <a:r>
              <a:rPr lang="ru-RU" b="1" dirty="0"/>
              <a:t>Методы принятия управленческих решений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3A21A830-BFA4-4F97-B59E-3D98984AE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714" y="4587968"/>
            <a:ext cx="7135131" cy="1057052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effectLst/>
              </a:rPr>
              <a:t>Рассматриваются вопросы методики и технологии оценки альтернатив. Выбор метода зависит от условий принятия решений. Условия могут быть: определенности, риска и неопределенности. </a:t>
            </a:r>
          </a:p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72981B3-3EAF-4171-AFA5-04448F41505D}"/>
              </a:ext>
            </a:extLst>
          </p:cNvPr>
          <p:cNvSpPr txBox="1"/>
          <p:nvPr/>
        </p:nvSpPr>
        <p:spPr>
          <a:xfrm>
            <a:off x="2529826" y="764771"/>
            <a:ext cx="1668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>
                <a:solidFill>
                  <a:srgbClr val="0D47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56472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rgbClr val="197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Раздел 3 «Методы принятия управленческих решений»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8271D66-50BA-4CA6-91E5-4EBE0F48E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Методы оценки альтернатив в условиях определенности</a:t>
            </a:r>
            <a:r>
              <a:rPr lang="ru-RU" b="1" dirty="0"/>
              <a:t>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Методы оценки альтернатив в условиях риска</a:t>
            </a:r>
            <a:r>
              <a:rPr lang="ru-RU" b="1" dirty="0">
                <a:effectLst/>
              </a:rPr>
              <a:t>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Особенности принятия решений в условиях неопределенности.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Принятие решений в условиях конфликта</a:t>
            </a:r>
            <a:r>
              <a:rPr lang="ru-RU" b="1" dirty="0"/>
              <a:t>.</a:t>
            </a:r>
            <a:endParaRPr lang="ru-RU" b="1" dirty="0">
              <a:effectLst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</a:rPr>
              <a:t>Экспертные методы при принятии решений.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797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359</Words>
  <Application>Microsoft Office PowerPoint</Application>
  <PresentationFormat>Произвольный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Методы принятия управленческих решений</vt:lpstr>
      <vt:lpstr>Презентация PowerPoint</vt:lpstr>
      <vt:lpstr>Презентация PowerPoint</vt:lpstr>
      <vt:lpstr>Теоретические основы разработки управленческих решений</vt:lpstr>
      <vt:lpstr>Презентация PowerPoint</vt:lpstr>
      <vt:lpstr>Организация процесса разработки управленческого решения</vt:lpstr>
      <vt:lpstr>Презентация PowerPoint</vt:lpstr>
      <vt:lpstr>Методы принятия управленческих решений</vt:lpstr>
      <vt:lpstr>Презентация PowerPoint</vt:lpstr>
      <vt:lpstr>Эффективность, контроль и ответственность  при принятии управленческих решений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</dc:creator>
  <cp:lastModifiedBy>Усанов Илья Геннадьевич</cp:lastModifiedBy>
  <cp:revision>34</cp:revision>
  <dcterms:created xsi:type="dcterms:W3CDTF">2020-09-30T10:36:11Z</dcterms:created>
  <dcterms:modified xsi:type="dcterms:W3CDTF">2021-03-31T23:34:30Z</dcterms:modified>
</cp:coreProperties>
</file>