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9" r:id="rId29"/>
    <p:sldId id="290" r:id="rId30"/>
    <p:sldId id="291" r:id="rId31"/>
    <p:sldId id="292" r:id="rId32"/>
    <p:sldId id="294" r:id="rId33"/>
    <p:sldId id="295" r:id="rId34"/>
    <p:sldId id="296" r:id="rId35"/>
    <p:sldId id="293" r:id="rId36"/>
    <p:sldId id="297" r:id="rId37"/>
    <p:sldId id="298" r:id="rId38"/>
    <p:sldId id="299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94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336" y="-1"/>
            <a:ext cx="914366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890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32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73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02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820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883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94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978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116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713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30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152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871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095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380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588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768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745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955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004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526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157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773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16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680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550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009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279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976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510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1610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140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309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406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06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212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043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149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0067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Экран (4:3)</PresentationFormat>
  <Paragraphs>0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Аймальдинова Наталья Валерьевна</dc:creator>
  <cp:lastModifiedBy>Аймальдинова Наталья Валерьевна</cp:lastModifiedBy>
  <cp:revision>7</cp:revision>
  <dcterms:created xsi:type="dcterms:W3CDTF">2019-05-07T23:05:18Z</dcterms:created>
  <dcterms:modified xsi:type="dcterms:W3CDTF">2019-05-16T00:32:40Z</dcterms:modified>
</cp:coreProperties>
</file>