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1289" r="27344" b="27929"/>
          <a:stretch/>
        </p:blipFill>
        <p:spPr bwMode="auto">
          <a:xfrm>
            <a:off x="-15602" y="0"/>
            <a:ext cx="91596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55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0899" r="27031" b="27539"/>
          <a:stretch/>
        </p:blipFill>
        <p:spPr bwMode="auto">
          <a:xfrm>
            <a:off x="-1" y="0"/>
            <a:ext cx="91959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7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1094" r="27031" b="27929"/>
          <a:stretch/>
        </p:blipFill>
        <p:spPr bwMode="auto">
          <a:xfrm>
            <a:off x="-33908" y="0"/>
            <a:ext cx="91779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3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703" r="27031" b="27344"/>
          <a:stretch/>
        </p:blipFill>
        <p:spPr bwMode="auto">
          <a:xfrm>
            <a:off x="0" y="-31255"/>
            <a:ext cx="9144000" cy="68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27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508" r="27032" b="27344"/>
          <a:stretch/>
        </p:blipFill>
        <p:spPr bwMode="auto">
          <a:xfrm>
            <a:off x="0" y="-22870"/>
            <a:ext cx="9148722" cy="68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20703" r="27031" b="26758"/>
          <a:stretch/>
        </p:blipFill>
        <p:spPr bwMode="auto">
          <a:xfrm>
            <a:off x="0" y="-1"/>
            <a:ext cx="9144000" cy="688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7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0899" r="26875" b="27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85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20703" r="26720" b="26758"/>
          <a:stretch/>
        </p:blipFill>
        <p:spPr bwMode="auto">
          <a:xfrm>
            <a:off x="2282" y="-1"/>
            <a:ext cx="9141718" cy="694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4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0703" r="27344" b="277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82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0703" r="27031" b="27539"/>
          <a:stretch/>
        </p:blipFill>
        <p:spPr bwMode="auto">
          <a:xfrm>
            <a:off x="0" y="0"/>
            <a:ext cx="9144000" cy="68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76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703" r="27188" b="27344"/>
          <a:stretch/>
        </p:blipFill>
        <p:spPr bwMode="auto">
          <a:xfrm>
            <a:off x="0" y="0"/>
            <a:ext cx="9126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4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1094" r="27031" b="27929"/>
          <a:stretch/>
        </p:blipFill>
        <p:spPr bwMode="auto">
          <a:xfrm>
            <a:off x="0" y="6845"/>
            <a:ext cx="9144000" cy="685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84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1094" r="27188" b="27539"/>
          <a:stretch/>
        </p:blipFill>
        <p:spPr bwMode="auto">
          <a:xfrm>
            <a:off x="0" y="0"/>
            <a:ext cx="91787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899" r="27500" b="27149"/>
          <a:stretch/>
        </p:blipFill>
        <p:spPr bwMode="auto">
          <a:xfrm>
            <a:off x="0" y="-1"/>
            <a:ext cx="9144000" cy="69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87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Аймальдинова Наталья Валерьевна</dc:creator>
  <cp:lastModifiedBy>Аймальдинова Наталья Валерьевна</cp:lastModifiedBy>
  <cp:revision>2</cp:revision>
  <dcterms:created xsi:type="dcterms:W3CDTF">2019-05-15T23:44:21Z</dcterms:created>
  <dcterms:modified xsi:type="dcterms:W3CDTF">2019-05-15T23:57:23Z</dcterms:modified>
</cp:coreProperties>
</file>