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26"/>
  </p:notesMasterIdLst>
  <p:sldIdLst>
    <p:sldId id="267" r:id="rId2"/>
    <p:sldId id="366" r:id="rId3"/>
    <p:sldId id="368" r:id="rId4"/>
    <p:sldId id="369" r:id="rId5"/>
    <p:sldId id="370" r:id="rId6"/>
    <p:sldId id="389" r:id="rId7"/>
    <p:sldId id="390" r:id="rId8"/>
    <p:sldId id="392" r:id="rId9"/>
    <p:sldId id="394" r:id="rId10"/>
    <p:sldId id="371" r:id="rId11"/>
    <p:sldId id="367" r:id="rId12"/>
    <p:sldId id="372" r:id="rId13"/>
    <p:sldId id="373" r:id="rId14"/>
    <p:sldId id="374" r:id="rId15"/>
    <p:sldId id="375" r:id="rId16"/>
    <p:sldId id="376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6B6B6B"/>
    <a:srgbClr val="1976D2"/>
    <a:srgbClr val="33CC33"/>
    <a:srgbClr val="F1F4F9"/>
    <a:srgbClr val="B2B3B3"/>
    <a:srgbClr val="1166AE"/>
    <a:srgbClr val="0D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971" autoAdjust="0"/>
  </p:normalViewPr>
  <p:slideViewPr>
    <p:cSldViewPr snapToGrid="0">
      <p:cViewPr>
        <p:scale>
          <a:sx n="100" d="100"/>
          <a:sy n="100" d="100"/>
        </p:scale>
        <p:origin x="-195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A2EF-E4D3-4A59-A7A9-60577796014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E1BC3-8956-4108-A2DF-9E166E5FF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45579"/>
            <a:ext cx="9144000" cy="873492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893429"/>
            <a:ext cx="9144000" cy="50749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Автор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64328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3488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98463" y="1609725"/>
            <a:ext cx="8423275" cy="42751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23463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49220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_подрисуноч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8640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88950" y="1506538"/>
            <a:ext cx="8153400" cy="3760787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5395913"/>
            <a:ext cx="815340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Подрисуночная надпись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5036"/>
      </p:ext>
    </p:extLst>
  </p:cSld>
  <p:clrMapOvr>
    <a:masterClrMapping/>
  </p:clrMapOvr>
  <p:transition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диаграмма_названи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47764" cy="1068947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373063" y="1519237"/>
            <a:ext cx="8385175" cy="3748221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73063" y="5395913"/>
            <a:ext cx="8385175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Название диаграммы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968644"/>
      </p:ext>
    </p:extLst>
  </p:cSld>
  <p:clrMapOvr>
    <a:masterClrMapping/>
  </p:clrMapOvr>
  <p:transition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аблица_названи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77295" y="0"/>
            <a:ext cx="5447763" cy="104318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0"/>
          </p:nvPr>
        </p:nvSpPr>
        <p:spPr>
          <a:xfrm>
            <a:off x="269875" y="1479551"/>
            <a:ext cx="8655050" cy="39163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Название таблицы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543066"/>
      </p:ext>
    </p:extLst>
  </p:cSld>
  <p:clrMapOvr>
    <a:masterClrMapping/>
  </p:clrMapOvr>
  <p:transition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 SmartArt_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80326" y="0"/>
            <a:ext cx="5293218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Рисунок SmartArt 6"/>
          <p:cNvSpPr>
            <a:spLocks noGrp="1"/>
          </p:cNvSpPr>
          <p:nvPr>
            <p:ph type="dgm" sz="quarter" idx="10"/>
          </p:nvPr>
        </p:nvSpPr>
        <p:spPr>
          <a:xfrm>
            <a:off x="257175" y="1506538"/>
            <a:ext cx="8616950" cy="39544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Название рисунка </a:t>
            </a:r>
            <a:r>
              <a:rPr lang="en-US" dirty="0" smtClean="0"/>
              <a:t>SmartArt</a:t>
            </a:r>
            <a:endParaRPr lang="ru-RU" dirty="0" smtClean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96410"/>
      </p:ext>
    </p:extLst>
  </p:cSld>
  <p:clrMapOvr>
    <a:masterClrMapping/>
  </p:clrMapOvr>
  <p:transition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3185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Мультимедиа 6"/>
          <p:cNvSpPr>
            <a:spLocks noGrp="1"/>
          </p:cNvSpPr>
          <p:nvPr>
            <p:ph type="media" sz="quarter" idx="13"/>
          </p:nvPr>
        </p:nvSpPr>
        <p:spPr>
          <a:xfrm>
            <a:off x="1" y="1249252"/>
            <a:ext cx="9144000" cy="4932474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604"/>
      </p:ext>
    </p:extLst>
  </p:cSld>
  <p:clrMapOvr>
    <a:masterClrMapping/>
  </p:clrMapOvr>
  <p:transition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изображение из интерн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7049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Место для изображения из Интернета 6"/>
          <p:cNvSpPr>
            <a:spLocks noGrp="1"/>
          </p:cNvSpPr>
          <p:nvPr>
            <p:ph type="clipArt" sz="quarter" idx="13"/>
          </p:nvPr>
        </p:nvSpPr>
        <p:spPr>
          <a:xfrm>
            <a:off x="296863" y="1468439"/>
            <a:ext cx="8499475" cy="450735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06714"/>
      </p:ext>
    </p:extLst>
  </p:cSld>
  <p:clrMapOvr>
    <a:masterClrMapping/>
  </p:clrMapOvr>
  <p:transition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635900"/>
      </p:ext>
    </p:extLst>
  </p:cSld>
  <p:clrMapOvr>
    <a:masterClrMapping/>
  </p:clrMapOvr>
  <p:transition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5"/>
            <a:ext cx="2949178" cy="1197735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403796"/>
            <a:ext cx="4896001" cy="4610637"/>
          </a:xfrm>
        </p:spPr>
        <p:txBody>
          <a:bodyPr/>
          <a:lstStyle>
            <a:lvl1pPr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1531"/>
            <a:ext cx="2949178" cy="3412901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ЗАГОЛОВОК СЛАЙДА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4505555"/>
      </p:ext>
    </p:extLst>
  </p:cSld>
  <p:clrMapOvr>
    <a:masterClrMapping/>
  </p:clrMapOvr>
  <p:transition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6"/>
            <a:ext cx="2949178" cy="850007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403797"/>
            <a:ext cx="4844485" cy="466215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53803"/>
            <a:ext cx="2949178" cy="3812145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ЗАГОЛОВОК СЛАЙДА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1325277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237148" y="1687428"/>
            <a:ext cx="4221051" cy="1377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976D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3972" y="3770961"/>
            <a:ext cx="5911403" cy="50749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Номер раздела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2171073"/>
            <a:ext cx="5486400" cy="1006476"/>
          </a:xfrm>
        </p:spPr>
        <p:txBody>
          <a:bodyPr anchor="b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en-US" dirty="0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0"/>
          </p:nvPr>
        </p:nvSpPr>
        <p:spPr>
          <a:xfrm>
            <a:off x="4821" y="1249234"/>
            <a:ext cx="4298731" cy="495023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3 w 10000"/>
              <a:gd name="connsiteY1" fmla="*/ 27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7"/>
              <a:gd name="connsiteX1" fmla="*/ 13 w 10000"/>
              <a:gd name="connsiteY1" fmla="*/ 27 h 10027"/>
              <a:gd name="connsiteX2" fmla="*/ 10000 w 10000"/>
              <a:gd name="connsiteY2" fmla="*/ 0 h 10027"/>
              <a:gd name="connsiteX3" fmla="*/ 4122 w 10000"/>
              <a:gd name="connsiteY3" fmla="*/ 10027 h 10027"/>
              <a:gd name="connsiteX4" fmla="*/ 0 w 10000"/>
              <a:gd name="connsiteY4" fmla="*/ 10000 h 10027"/>
              <a:gd name="connsiteX0" fmla="*/ 20 w 9988"/>
              <a:gd name="connsiteY0" fmla="*/ 10055 h 10055"/>
              <a:gd name="connsiteX1" fmla="*/ 1 w 9988"/>
              <a:gd name="connsiteY1" fmla="*/ 27 h 10055"/>
              <a:gd name="connsiteX2" fmla="*/ 9988 w 9988"/>
              <a:gd name="connsiteY2" fmla="*/ 0 h 10055"/>
              <a:gd name="connsiteX3" fmla="*/ 4110 w 9988"/>
              <a:gd name="connsiteY3" fmla="*/ 10027 h 10055"/>
              <a:gd name="connsiteX4" fmla="*/ 20 w 9988"/>
              <a:gd name="connsiteY4" fmla="*/ 10055 h 10055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4115 w 10000"/>
              <a:gd name="connsiteY3" fmla="*/ 9999 h 10027"/>
              <a:gd name="connsiteX4" fmla="*/ 20 w 10000"/>
              <a:gd name="connsiteY4" fmla="*/ 10027 h 10027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5759 w 10000"/>
              <a:gd name="connsiteY3" fmla="*/ 10016 h 10027"/>
              <a:gd name="connsiteX4" fmla="*/ 20 w 10000"/>
              <a:gd name="connsiteY4" fmla="*/ 10027 h 10027"/>
              <a:gd name="connsiteX0" fmla="*/ 20 w 9809"/>
              <a:gd name="connsiteY0" fmla="*/ 10027 h 10027"/>
              <a:gd name="connsiteX1" fmla="*/ 1 w 9809"/>
              <a:gd name="connsiteY1" fmla="*/ 0 h 10027"/>
              <a:gd name="connsiteX2" fmla="*/ 9809 w 9809"/>
              <a:gd name="connsiteY2" fmla="*/ 10 h 10027"/>
              <a:gd name="connsiteX3" fmla="*/ 5759 w 9809"/>
              <a:gd name="connsiteY3" fmla="*/ 10016 h 10027"/>
              <a:gd name="connsiteX4" fmla="*/ 20 w 9809"/>
              <a:gd name="connsiteY4" fmla="*/ 1002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9" h="10027">
                <a:moveTo>
                  <a:pt x="20" y="10027"/>
                </a:moveTo>
                <a:cubicBezTo>
                  <a:pt x="24" y="6721"/>
                  <a:pt x="-3" y="3306"/>
                  <a:pt x="1" y="0"/>
                </a:cubicBezTo>
                <a:lnTo>
                  <a:pt x="9809" y="10"/>
                </a:lnTo>
                <a:lnTo>
                  <a:pt x="5759" y="10016"/>
                </a:lnTo>
                <a:lnTo>
                  <a:pt x="20" y="10027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37602"/>
      </p:ext>
    </p:extLst>
  </p:cSld>
  <p:clrMapOvr>
    <a:masterClrMapping/>
  </p:clrMapOvr>
  <p:transition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1"/>
            <a:ext cx="5437299" cy="1056068"/>
          </a:xfr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</a:t>
            </a:r>
            <a:r>
              <a:rPr lang="en-US" dirty="0" smtClean="0"/>
              <a:t>ОК СЛАЙДА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708" y="1580926"/>
            <a:ext cx="8322167" cy="435133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489304"/>
      </p:ext>
    </p:extLst>
  </p:cSld>
  <p:clrMapOvr>
    <a:masterClrMapping/>
  </p:clrMapOvr>
  <p:transition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1416675"/>
            <a:ext cx="1971675" cy="4760287"/>
          </a:xfrm>
        </p:spPr>
        <p:txBody>
          <a:bodyPr vert="eaVert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6675"/>
            <a:ext cx="5800725" cy="476028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ЗАГОЛОВОК СЛАЙДА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2252593"/>
      </p:ext>
    </p:extLst>
  </p:cSld>
  <p:clrMapOvr>
    <a:masterClrMapping/>
  </p:clrMapOvr>
  <p:transition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435028"/>
      </p:ext>
    </p:extLst>
  </p:cSld>
  <p:clrMapOvr>
    <a:masterClrMapping/>
  </p:clrMapOvr>
  <p:transition advClick="0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2374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43062" y="545431"/>
            <a:ext cx="5733514" cy="1325563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28650" y="2254250"/>
            <a:ext cx="8348663" cy="3489325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40917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685925"/>
            <a:ext cx="3951112" cy="3440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Маркированный список</a:t>
            </a:r>
          </a:p>
          <a:p>
            <a:pPr lvl="1"/>
            <a:r>
              <a:rPr lang="ru-RU" dirty="0" smtClean="0"/>
              <a:t>Маркированный список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Маркированный список</a:t>
            </a:r>
          </a:p>
          <a:p>
            <a:pPr lvl="4"/>
            <a:r>
              <a:rPr lang="ru-RU" dirty="0" smtClean="0"/>
              <a:t>Маркированный список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1684" y="1686610"/>
            <a:ext cx="4010025" cy="3430587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Нумерованный список</a:t>
            </a:r>
          </a:p>
          <a:p>
            <a:pPr lvl="1"/>
            <a:r>
              <a:rPr lang="ru-RU" dirty="0" smtClean="0"/>
              <a:t>Нумерованный список</a:t>
            </a:r>
          </a:p>
          <a:p>
            <a:pPr lvl="2"/>
            <a:r>
              <a:rPr lang="ru-RU" dirty="0" smtClean="0"/>
              <a:t>Нумерованный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Нумерованный список</a:t>
            </a:r>
            <a:endParaRPr lang="ru-RU" dirty="0"/>
          </a:p>
        </p:txBody>
      </p:sp>
      <p:sp>
        <p:nvSpPr>
          <p:cNvPr id="6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930047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13179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0" y="1555169"/>
            <a:ext cx="7886700" cy="43513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94206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4" y="0"/>
            <a:ext cx="5409126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67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696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91051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243" y="1"/>
            <a:ext cx="5768695" cy="1056068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8616"/>
            <a:ext cx="3868340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7153"/>
            <a:ext cx="3868340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861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70" y="2327153"/>
            <a:ext cx="3887391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72167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0"/>
            <a:ext cx="5385783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</a:t>
            </a:r>
            <a:r>
              <a:rPr lang="en-US" dirty="0" smtClean="0"/>
              <a:t>ОК СЛАЙДА</a:t>
            </a:r>
            <a:endParaRPr lang="en-US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27229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7" r:id="rId3"/>
    <p:sldLayoutId id="2147483731" r:id="rId4"/>
    <p:sldLayoutId id="2147483705" r:id="rId5"/>
    <p:sldLayoutId id="2147483686" r:id="rId6"/>
    <p:sldLayoutId id="2147483688" r:id="rId7"/>
    <p:sldLayoutId id="2147483689" r:id="rId8"/>
    <p:sldLayoutId id="2147483690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706" r:id="rId22"/>
    <p:sldLayoutId id="2147483696" r:id="rId23"/>
  </p:sldLayoutIdLst>
  <p:transition advClick="0" advTm="10000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12751"/>
            <a:ext cx="9144000" cy="1784413"/>
          </a:xfrm>
        </p:spPr>
        <p:txBody>
          <a:bodyPr>
            <a:normAutofit/>
          </a:bodyPr>
          <a:lstStyle/>
          <a:p>
            <a:r>
              <a:rPr lang="ru-RU" dirty="0" smtClean="0"/>
              <a:t>Патриотическое </a:t>
            </a:r>
            <a:r>
              <a:rPr lang="ru-RU" dirty="0"/>
              <a:t>воспитание студенческой молодежи: опыт </a:t>
            </a:r>
            <a:r>
              <a:rPr lang="ru-RU" dirty="0" err="1"/>
              <a:t>КнАГУ</a:t>
            </a:r>
            <a:r>
              <a:rPr lang="ru-RU" dirty="0"/>
              <a:t> и стратегические </a:t>
            </a:r>
            <a:r>
              <a:rPr lang="ru-RU" dirty="0" smtClean="0"/>
              <a:t>ориентиры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" y="1399811"/>
            <a:ext cx="8487507" cy="462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944425"/>
      </p:ext>
    </p:extLst>
  </p:cSld>
  <p:clrMapOvr>
    <a:masterClrMapping/>
  </p:clrMapOvr>
  <p:transition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60" y="1289672"/>
            <a:ext cx="6471139" cy="473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284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0" y="1555140"/>
            <a:ext cx="7695989" cy="425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50518"/>
      </p:ext>
    </p:extLst>
  </p:cSld>
  <p:clrMapOvr>
    <a:masterClrMapping/>
  </p:clrMapOvr>
  <p:transition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68"/>
          <a:stretch/>
        </p:blipFill>
        <p:spPr bwMode="auto">
          <a:xfrm>
            <a:off x="774076" y="1691970"/>
            <a:ext cx="7459300" cy="64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5" y="2223537"/>
            <a:ext cx="7459300" cy="252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425795"/>
      </p:ext>
    </p:extLst>
  </p:cSld>
  <p:clrMapOvr>
    <a:masterClrMapping/>
  </p:clrMapOvr>
  <p:transition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4" y="2825260"/>
            <a:ext cx="7474783" cy="181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97133"/>
      </p:ext>
    </p:extLst>
  </p:cSld>
  <p:clrMapOvr>
    <a:masterClrMapping/>
  </p:clrMapOvr>
  <p:transition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4" y="2878928"/>
            <a:ext cx="7474783" cy="210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08610"/>
      </p:ext>
    </p:extLst>
  </p:cSld>
  <p:clrMapOvr>
    <a:masterClrMapping/>
  </p:clrMapOvr>
  <p:transition advClick="0" advTm="1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4" y="2806211"/>
            <a:ext cx="7474783" cy="239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47444"/>
      </p:ext>
    </p:extLst>
  </p:cSld>
  <p:clrMapOvr>
    <a:masterClrMapping/>
  </p:clrMapOvr>
  <p:transition advClick="0" advTm="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3" y="2658208"/>
            <a:ext cx="7483337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108084"/>
      </p:ext>
    </p:extLst>
  </p:cSld>
  <p:clrMapOvr>
    <a:masterClrMapping/>
  </p:clrMapOvr>
  <p:transition advClick="0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4" y="2751992"/>
            <a:ext cx="7459075" cy="249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30895"/>
      </p:ext>
    </p:extLst>
  </p:cSld>
  <p:clrMapOvr>
    <a:masterClrMapping/>
  </p:clrMapOvr>
  <p:transition advClick="0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3" y="2658575"/>
            <a:ext cx="7498599" cy="252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73411"/>
      </p:ext>
    </p:extLst>
  </p:cSld>
  <p:clrMapOvr>
    <a:masterClrMapping/>
  </p:clrMapOvr>
  <p:transition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2" y="1406770"/>
            <a:ext cx="8555499" cy="9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628900"/>
            <a:ext cx="78771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0861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3"/>
          <a:stretch/>
        </p:blipFill>
        <p:spPr bwMode="auto">
          <a:xfrm>
            <a:off x="975944" y="2810242"/>
            <a:ext cx="7474783" cy="186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27634"/>
      </p:ext>
    </p:extLst>
  </p:cSld>
  <p:clrMapOvr>
    <a:masterClrMapping/>
  </p:clrMapOvr>
  <p:transition advClick="0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1"/>
          <a:stretch/>
        </p:blipFill>
        <p:spPr bwMode="auto">
          <a:xfrm>
            <a:off x="882160" y="2895600"/>
            <a:ext cx="7568567" cy="243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331841"/>
      </p:ext>
    </p:extLst>
  </p:cSld>
  <p:clrMapOvr>
    <a:masterClrMapping/>
  </p:clrMapOvr>
  <p:transition advClick="0" advTm="1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7"/>
          <a:stretch/>
        </p:blipFill>
        <p:spPr bwMode="auto">
          <a:xfrm>
            <a:off x="975944" y="3006236"/>
            <a:ext cx="7526820" cy="217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98529"/>
      </p:ext>
    </p:extLst>
  </p:cSld>
  <p:clrMapOvr>
    <a:masterClrMapping/>
  </p:clrMapOvr>
  <p:transition advClick="0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/>
          <a:stretch/>
        </p:blipFill>
        <p:spPr bwMode="auto">
          <a:xfrm>
            <a:off x="975944" y="1547447"/>
            <a:ext cx="7474783" cy="86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0"/>
          <a:stretch/>
        </p:blipFill>
        <p:spPr bwMode="auto">
          <a:xfrm>
            <a:off x="975944" y="2825260"/>
            <a:ext cx="7527770" cy="187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642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579" b="48264"/>
          <a:stretch/>
        </p:blipFill>
        <p:spPr bwMode="auto">
          <a:xfrm>
            <a:off x="200025" y="2203936"/>
            <a:ext cx="4243020" cy="244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7" t="48056" r="-1693" b="-3971"/>
          <a:stretch/>
        </p:blipFill>
        <p:spPr bwMode="auto">
          <a:xfrm>
            <a:off x="3609237" y="3594589"/>
            <a:ext cx="5466253" cy="264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 b="-5733"/>
          <a:stretch/>
        </p:blipFill>
        <p:spPr bwMode="auto">
          <a:xfrm>
            <a:off x="1071928" y="1406769"/>
            <a:ext cx="7204563" cy="65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0532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2" y="1406770"/>
            <a:ext cx="8555499" cy="9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992315"/>
            <a:ext cx="759142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013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/>
          <a:stretch/>
        </p:blipFill>
        <p:spPr bwMode="auto">
          <a:xfrm>
            <a:off x="278421" y="1266091"/>
            <a:ext cx="8555499" cy="8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4" y="1903492"/>
            <a:ext cx="5533292" cy="400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6100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/>
          <a:stretch/>
        </p:blipFill>
        <p:spPr bwMode="auto">
          <a:xfrm>
            <a:off x="278421" y="1266091"/>
            <a:ext cx="8555499" cy="8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3" y="1858200"/>
            <a:ext cx="4689231" cy="429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535501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 descr="C:\Users\ООВР\Desktop\Комсомольский-на-Амуре государственный университет-1_page-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4555" b="66535"/>
          <a:stretch/>
        </p:blipFill>
        <p:spPr bwMode="auto">
          <a:xfrm>
            <a:off x="200584" y="1676398"/>
            <a:ext cx="8773266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67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 descr="C:\Users\ООВР\Desktop\Комсомольский-на-Амуре государственный университет-1_page-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64585" r="4180" b="8166"/>
          <a:stretch/>
        </p:blipFill>
        <p:spPr bwMode="auto">
          <a:xfrm>
            <a:off x="58029" y="1629508"/>
            <a:ext cx="8977008" cy="40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12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  <a:cs typeface="Arial" panose="020B0604020202020204" pitchFamily="34" charset="0"/>
              </a:rPr>
              <a:t>Основные направления воспитательной работы</a:t>
            </a:r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ООВР\Desktop\Комсомольский-на-Амуре государственный университет-2_page-0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4352" r="1730" b="71134"/>
          <a:stretch/>
        </p:blipFill>
        <p:spPr bwMode="auto">
          <a:xfrm>
            <a:off x="257908" y="1535724"/>
            <a:ext cx="8686800" cy="3786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04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Региональный </a:t>
            </a:r>
            <a:r>
              <a:rPr lang="ru-RU" dirty="0"/>
              <a:t>уровень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 descr="C:\Users\ООВР\Desktop\Комсомольский-на-Амуре государственный университет-3_page-0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30613" b="36620"/>
          <a:stretch/>
        </p:blipFill>
        <p:spPr bwMode="auto">
          <a:xfrm>
            <a:off x="293077" y="1254370"/>
            <a:ext cx="8745415" cy="4888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37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АГУ">
      <a:dk1>
        <a:srgbClr val="575756"/>
      </a:dk1>
      <a:lt1>
        <a:srgbClr val="FFFFFF"/>
      </a:lt1>
      <a:dk2>
        <a:srgbClr val="1976D2"/>
      </a:dk2>
      <a:lt2>
        <a:srgbClr val="FFFFFF"/>
      </a:lt2>
      <a:accent1>
        <a:srgbClr val="33CC33"/>
      </a:accent1>
      <a:accent2>
        <a:srgbClr val="0D47A1"/>
      </a:accent2>
      <a:accent3>
        <a:srgbClr val="009640"/>
      </a:accent3>
      <a:accent4>
        <a:srgbClr val="EDEDED"/>
      </a:accent4>
      <a:accent5>
        <a:srgbClr val="9D9D9C"/>
      </a:accent5>
      <a:accent6>
        <a:srgbClr val="575756"/>
      </a:accent6>
      <a:hlink>
        <a:srgbClr val="0D47A1"/>
      </a:hlink>
      <a:folHlink>
        <a:srgbClr val="009640"/>
      </a:folHlink>
    </a:clrScheme>
    <a:fontScheme name="КнАГУ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25602</TotalTime>
  <Words>39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Патриотическое воспитание студенческой молодежи: опыт КнАГУ и стратегические ориентиры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воспитательной работы</vt:lpstr>
      <vt:lpstr>Региональный уровень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402</cp:revision>
  <dcterms:created xsi:type="dcterms:W3CDTF">2015-07-01T11:32:27Z</dcterms:created>
  <dcterms:modified xsi:type="dcterms:W3CDTF">2022-06-20T03:06:04Z</dcterms:modified>
</cp:coreProperties>
</file>