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40" d="100"/>
          <a:sy n="140" d="100"/>
        </p:scale>
        <p:origin x="-120" y="-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22EC77-E836-46C2-86E0-DC7A592EE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266C180-D5F0-41A2-89CC-B696CC657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FFCF-31AD-46CE-945B-1D454F7C9FE0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81DA5A8-12B4-4CE8-933D-4BA45A286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44FAD29-3AFF-48D5-8329-29CE6AE39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A2FC-3E43-4757-AAE5-D2769ADC6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84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75BC97-C91F-4D82-BEC5-943E69590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CA0431-8A4E-45B4-8CD3-57B3634F9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60C22F3-1A58-44D3-922B-3E90CBC4D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3FFCF-31AD-46CE-945B-1D454F7C9FE0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16B590-B95F-4CEC-A62E-8776D1368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4D131B-A224-4178-9276-F8F9C2580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4A2FC-3E43-4757-AAE5-D2769ADC6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28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D14C0D53-BD0E-46E6-B611-BA58F5704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62FE761-1ED7-469C-B1CC-4A8D956074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19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5E89C9AC-CD8E-4728-B1BD-260107F52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CEA967D-199A-4E9A-8F4A-D644AA84D3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84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EF8FF385-F8E4-44B2-AE04-3D037CF9F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DC6581F-4FC3-450B-AEBB-ABF1FD4732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99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C3CF2F94-5C21-47BB-AEE3-9189E3905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F7B31F5-8FB3-4234-A595-0F72879E43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80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5B1D01C9-29FE-47AA-8DCA-ABB52B850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7E809F2-378C-48C2-9D66-FDDE07CCA0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73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96F684DB-69D8-4E17-BDED-D18A70901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B548B54-0B83-4F18-B994-3D68C9FFBD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69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42E11161-E2F4-4C96-80F3-CD6E5E1E0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616B339-2024-4977-A0C2-E3B4113688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60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E75EF6D1-461C-4861-AE29-31C220E0D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FBAE213-E7F5-4483-B23B-2A247D5C77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11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987036AA-63FB-42A9-94CB-BDBE91EE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608CCCE-C4A0-4C41-86CA-755DA9B8B3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65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43317B63-F0CB-4B6B-94C9-3953F57EE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B6E2143-E7A5-4023-AC4E-DF985A41F2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69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26D03F3D-47B3-4DF4-9BFB-E7936A993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5CE3D73-7CD2-429B-B282-F558B20CA1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9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06F1B51D-33BA-4502-B1E7-0DD8F4899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A069975-3EC4-4AB3-8A0C-A0C4152D4E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00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0A91861A-8513-469A-B6F1-8651A06C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96F5694-D898-4A92-8F65-0EA06BBE7C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66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3CE15E0B-51AD-4C1D-A90C-B16817A30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990858A-2C7B-496A-AB9B-2E2FE410BA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16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51BF4651-DD81-49D5-A3F2-EF26DDDE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76A6CE1-768F-45EC-B08D-71F2F9B517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19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DF3B0423-D8E5-46AA-9052-D33A6D41B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72E21EB-C19A-4B62-BBE7-5688220FDC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61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BB3AF1C9-818E-4B8F-B7D1-5C207EBAC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5A6E9AB-0C08-44E1-A566-1CF5EBC6DA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54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272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7CE5D03D-97A3-46A6-9ED0-BEA028A5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4534404-29BB-46DE-80AB-21F02F5C33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06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55110F44-7128-4E0B-BA1D-817F323B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445F19C-4D72-454A-8A2F-3A0C0C2956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0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7ACBDC58-79ED-4D03-AA31-54BA94E8C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89BA5FE-0D8A-44FD-B783-89224A3B6C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5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D4A0A866-CB5B-404A-BFAB-7FA3F128A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D61D474-8C95-45A6-B844-ACA2DB8496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9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5EB4C952-61D0-4DB6-B35F-57017D29E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D682D4B-A454-4217-BC6C-7CA2C4999B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86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2EBF9A55-16CB-4F09-9C3B-6DC2F0C8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32315BE-DFD8-4C32-91A9-897EA47C0C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52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2E9761CD-745A-4589-82EE-56CA14952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5DFF3C2-B531-4CC6-BC84-FE31B80C9D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21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34E6712B-7F63-4E03-87B9-A66C823A3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324EBF2-8D27-4B7A-9253-B5D5F6996F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164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0</Words>
  <Application>Microsoft Office PowerPoint</Application>
  <PresentationFormat>Экран (16:9)</PresentationFormat>
  <Paragraphs>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Ивакаева Н.В.</dc:creator>
  <cp:lastModifiedBy>Администратор</cp:lastModifiedBy>
  <cp:revision>2</cp:revision>
  <dcterms:created xsi:type="dcterms:W3CDTF">2024-04-19T07:24:43Z</dcterms:created>
  <dcterms:modified xsi:type="dcterms:W3CDTF">2024-04-27T01:54:23Z</dcterms:modified>
</cp:coreProperties>
</file>