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5" r:id="rId5"/>
    <p:sldId id="266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Особенности мотивации членов</a:t>
            </a:r>
            <a:r>
              <a:rPr lang="ru-RU" baseline="0"/>
              <a:t> СВК "Аспект"</a:t>
            </a:r>
            <a:endParaRPr lang="ru-RU"/>
          </a:p>
        </c:rich>
      </c:tx>
      <c:layout/>
    </c:title>
    <c:plotArea>
      <c:layout>
        <c:manualLayout>
          <c:layoutTarget val="inner"/>
          <c:xMode val="edge"/>
          <c:yMode val="edge"/>
          <c:x val="1.4222575039155539E-2"/>
          <c:y val="0.2928080817692354"/>
          <c:w val="0.50743876361503859"/>
          <c:h val="0.56262847808676519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Лист2!$A$2:$A$4</c:f>
              <c:strCache>
                <c:ptCount val="3"/>
                <c:pt idx="0">
                  <c:v>Мотивация А. Человек, чья основная мотивация — участие, стремится
быть популярным
</c:v>
                </c:pt>
                <c:pt idx="1">
                  <c:v>Мотивация В. Человек, чья основная мотивация — достижение результата,
целеустремлен, подчиняет цели свое окружение.
</c:v>
                </c:pt>
                <c:pt idx="2">
                  <c:v>Мотивация С. Человек, чья основная мотивация — администрирование,
стремится занять в коллективе лидирующее место, способен
применить диктаторский стиль лидерства, руководства
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58836605233610073"/>
          <c:y val="9.970422881429862E-2"/>
          <c:w val="0.38275912377437832"/>
          <c:h val="0.87704831458001353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98CBF-7AB9-4161-9A33-4C7E88FE54B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C8AD-8008-480B-8D1A-02CD34807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nQbBYCkajWmkQT2d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ilanthropy.ru/cases/2019/03/28/7419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5" t="13574" r="66770" b="5927"/>
          <a:stretch>
            <a:fillRect/>
          </a:stretch>
        </p:blipFill>
        <p:spPr bwMode="auto">
          <a:xfrm>
            <a:off x="0" y="-1"/>
            <a:ext cx="403411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634" t="10417" r="54933" b="5927"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21" t="10417" r="1661" b="4349"/>
          <a:stretch>
            <a:fillRect/>
          </a:stretch>
        </p:blipFill>
        <p:spPr bwMode="auto">
          <a:xfrm>
            <a:off x="0" y="214288"/>
            <a:ext cx="9143999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21" t="8839" r="7243" b="4349"/>
          <a:stretch>
            <a:fillRect/>
          </a:stretch>
        </p:blipFill>
        <p:spPr bwMode="auto">
          <a:xfrm>
            <a:off x="0" y="142852"/>
            <a:ext cx="9178106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 smtClean="0"/>
              <a:t>направления </a:t>
            </a:r>
            <a:r>
              <a:rPr lang="ru-RU" dirty="0" err="1" smtClean="0"/>
              <a:t>волонтерства</a:t>
            </a:r>
            <a:r>
              <a:rPr lang="ru-RU" dirty="0" smtClean="0"/>
              <a:t>/добровольчества: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Событийное </a:t>
            </a:r>
            <a:r>
              <a:rPr lang="ru-RU" i="1" dirty="0" err="1" smtClean="0"/>
              <a:t>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Социальное </a:t>
            </a: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r>
              <a:rPr lang="ru-RU" dirty="0" smtClean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Экологическое </a:t>
            </a: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Культурное </a:t>
            </a:r>
            <a:r>
              <a:rPr lang="ru-RU" i="1" dirty="0" err="1" smtClean="0"/>
              <a:t>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/>
              <a:t>Медиаволонтерство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Медицинское </a:t>
            </a:r>
            <a:r>
              <a:rPr lang="ru-RU" i="1" dirty="0" err="1" smtClean="0"/>
              <a:t>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Корпоративное </a:t>
            </a: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Образовательное </a:t>
            </a:r>
            <a:r>
              <a:rPr lang="ru-RU" i="1" dirty="0" err="1" smtClean="0"/>
              <a:t>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Спортивное </a:t>
            </a: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r>
              <a:rPr lang="ru-RU" dirty="0" smtClean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Патриотическое </a:t>
            </a:r>
            <a:r>
              <a:rPr lang="ru-RU" i="1" dirty="0" err="1" smtClean="0"/>
              <a:t>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r>
              <a:rPr lang="ru-RU" i="1" dirty="0" smtClean="0"/>
              <a:t>в сфере </a:t>
            </a:r>
            <a:r>
              <a:rPr lang="ru-RU" i="1" dirty="0" err="1" smtClean="0"/>
              <a:t>урбанистики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Международное </a:t>
            </a: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Профессиональное </a:t>
            </a: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pro</a:t>
            </a:r>
            <a:r>
              <a:rPr lang="ru-RU" dirty="0" smtClean="0"/>
              <a:t> </a:t>
            </a:r>
            <a:r>
              <a:rPr lang="ru-RU" dirty="0" err="1" smtClean="0"/>
              <a:t>bono</a:t>
            </a:r>
            <a:r>
              <a:rPr lang="ru-RU" dirty="0" smtClean="0"/>
              <a:t>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«</a:t>
            </a:r>
            <a:r>
              <a:rPr lang="ru-RU" i="1" dirty="0" smtClean="0"/>
              <a:t>Серебряное» </a:t>
            </a:r>
            <a:r>
              <a:rPr lang="ru-RU" i="1" dirty="0" err="1" smtClean="0"/>
              <a:t>волонтерство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/>
              <a:t>Волонтерство</a:t>
            </a:r>
            <a:r>
              <a:rPr lang="ru-RU" i="1" dirty="0" smtClean="0"/>
              <a:t> </a:t>
            </a:r>
            <a:r>
              <a:rPr lang="ru-RU" i="1" dirty="0" smtClean="0"/>
              <a:t>в чрезвычайных </a:t>
            </a:r>
            <a:r>
              <a:rPr lang="ru-RU" i="1" dirty="0" smtClean="0"/>
              <a:t>ситуациях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Ведущие социально значимые мотивы участия в добровольном служении людям: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Самореализация </a:t>
            </a:r>
            <a:r>
              <a:rPr lang="ru-RU" b="1" dirty="0" smtClean="0"/>
              <a:t>личностного </a:t>
            </a:r>
            <a:r>
              <a:rPr lang="ru-RU" b="1" dirty="0" smtClean="0"/>
              <a:t>потенциала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Общественное признание, чувство социальной значимости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Самовыражение и самоопределение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Профессиональное ориентирование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Приобретение полезных социальных и практических навыков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Возможность общения, дружеского взаимодействия с </a:t>
            </a:r>
            <a:r>
              <a:rPr lang="ru-RU" b="1" dirty="0" smtClean="0"/>
              <a:t>единомышленниками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Приобретение опыта ответственного лидерства и социального взаимодействия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Способность выразить гражданскую позицию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Выполнение общественного и религиозного долга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Организация свободного времени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Тест «Альтруизм-Эгоизм»</a:t>
            </a:r>
            <a:endParaRPr lang="ru-RU" dirty="0"/>
          </a:p>
        </p:txBody>
      </p:sp>
      <p:pic>
        <p:nvPicPr>
          <p:cNvPr id="1026" name="Picture 2" descr="F:\Тюрина\ПС\Академия Коммуникаций\Доброволец\Слайд5.JPG"/>
          <p:cNvPicPr>
            <a:picLocks noChangeAspect="1" noChangeArrowheads="1"/>
          </p:cNvPicPr>
          <p:nvPr/>
        </p:nvPicPr>
        <p:blipFill>
          <a:blip r:embed="rId2"/>
          <a:srcRect l="2299" t="3065" r="2299" b="3448"/>
          <a:stretch>
            <a:fillRect/>
          </a:stretch>
        </p:blipFill>
        <p:spPr bwMode="auto">
          <a:xfrm>
            <a:off x="1285852" y="1000108"/>
            <a:ext cx="6786610" cy="4987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6000768"/>
            <a:ext cx="4045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https://forms.gle/nQbBYCkajWmkQT2d9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hinkoruk.mv\Рабочий стол\Доброволец\5734777ecd5aa_1463056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357065" cy="4205296"/>
          </a:xfrm>
          <a:prstGeom prst="rect">
            <a:avLst/>
          </a:prstGeom>
          <a:noFill/>
        </p:spPr>
      </p:pic>
      <p:pic>
        <p:nvPicPr>
          <p:cNvPr id="6" name="Содержимое 5" descr="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2428868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3857620" cy="32147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Чем сумма баллов меньше 10, тем больше у субъекта выражена эгоистическая тенденция.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Documents and Settings\shinkoruk.mv\Рабочий стол\Доброволец\jc0NDZj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786190"/>
            <a:ext cx="1628773" cy="1628773"/>
          </a:xfrm>
          <a:prstGeom prst="rect">
            <a:avLst/>
          </a:prstGeom>
          <a:noFill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786314" y="4429132"/>
            <a:ext cx="4500594" cy="186847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Чем набранная сумма баллов больше 10, тем в большей степени 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субъекта выражен альтруизм, желание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помочь людям.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6286520"/>
            <a:ext cx="27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https://vk.com/iturina2020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вдохновляющих российских фильмов о волонтерах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://philanthropy.ru/cases/2019/03/28/74195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121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Основные направления волонтерства/добровольчества: </vt:lpstr>
      <vt:lpstr>Ведущие социально значимые мотивы участия в добровольном служении людям: </vt:lpstr>
      <vt:lpstr>Слайд 6</vt:lpstr>
      <vt:lpstr>Тест «Альтруизм-Эгоизм»</vt:lpstr>
      <vt:lpstr>Чем сумма баллов меньше 10, тем больше у субъекта выражена эгоистическая тенденция. </vt:lpstr>
      <vt:lpstr>7 вдохновляющих российских фильмов о волонтерах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Тюрина</dc:creator>
  <cp:lastModifiedBy>Тюрина</cp:lastModifiedBy>
  <cp:revision>18</cp:revision>
  <dcterms:created xsi:type="dcterms:W3CDTF">2020-11-25T05:41:58Z</dcterms:created>
  <dcterms:modified xsi:type="dcterms:W3CDTF">2020-11-30T10:54:17Z</dcterms:modified>
</cp:coreProperties>
</file>