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7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9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0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1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2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3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4.xml" ContentType="application/vnd.openxmlformats-officedocument.presentationml.tag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5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16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17.xml" ContentType="application/vnd.openxmlformats-officedocument.presentationml.tag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18.xml" ContentType="application/vnd.openxmlformats-officedocument.presentationml.tags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tags/tag19.xml" ContentType="application/vnd.openxmlformats-officedocument.presentationml.tags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tags/tag20.xml" ContentType="application/vnd.openxmlformats-officedocument.presentationml.tags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21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22.xml" ContentType="application/vnd.openxmlformats-officedocument.presentationml.tags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tags/tag23.xml" ContentType="application/vnd.openxmlformats-officedocument.presentationml.tags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tags/tag24.xml" ContentType="application/vnd.openxmlformats-officedocument.presentationml.tags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tags/tag25.xml" ContentType="application/vnd.openxmlformats-officedocument.presentationml.tags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tags/tag26.xml" ContentType="application/vnd.openxmlformats-officedocument.presentationml.tags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tags/tag27.xml" ContentType="application/vnd.openxmlformats-officedocument.presentationml.tags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tags/tag28.xml" ContentType="application/vnd.openxmlformats-officedocument.presentationml.tag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tags/tag29.xml" ContentType="application/vnd.openxmlformats-officedocument.presentationml.tags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85" r:id="rId2"/>
    <p:sldId id="287" r:id="rId3"/>
    <p:sldId id="302" r:id="rId4"/>
    <p:sldId id="332" r:id="rId5"/>
    <p:sldId id="301" r:id="rId6"/>
    <p:sldId id="334" r:id="rId7"/>
    <p:sldId id="335" r:id="rId8"/>
    <p:sldId id="262" r:id="rId9"/>
    <p:sldId id="336" r:id="rId10"/>
    <p:sldId id="333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294" r:id="rId32"/>
    <p:sldId id="358" r:id="rId33"/>
    <p:sldId id="370" r:id="rId34"/>
    <p:sldId id="371" r:id="rId35"/>
    <p:sldId id="372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3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6D2"/>
    <a:srgbClr val="0D8A44"/>
    <a:srgbClr val="116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8847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77AF1-A322-489C-B505-F7E13D9D470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56B5DC-37E9-4A24-99F4-3BF6C37E61ED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400" dirty="0" smtClean="0"/>
            <a:t>Факультет компьютерных технологий</a:t>
          </a:r>
          <a:endParaRPr lang="ru-RU" sz="1400" dirty="0"/>
        </a:p>
      </dgm:t>
    </dgm:pt>
    <dgm:pt modelId="{98276472-9F4D-48D3-B770-0FF02B666469}" type="parTrans" cxnId="{EE7D7B7B-BEB9-4808-ADDD-6DC92CCE7E08}">
      <dgm:prSet/>
      <dgm:spPr/>
      <dgm:t>
        <a:bodyPr/>
        <a:lstStyle/>
        <a:p>
          <a:endParaRPr lang="ru-RU"/>
        </a:p>
      </dgm:t>
    </dgm:pt>
    <dgm:pt modelId="{38EDC3E8-4736-4694-B13D-2E1365CC61F3}" type="sibTrans" cxnId="{EE7D7B7B-BEB9-4808-ADDD-6DC92CCE7E08}">
      <dgm:prSet/>
      <dgm:spPr/>
      <dgm:t>
        <a:bodyPr/>
        <a:lstStyle/>
        <a:p>
          <a:endParaRPr lang="ru-RU"/>
        </a:p>
      </dgm:t>
    </dgm:pt>
    <dgm:pt modelId="{4F72A5C2-5CED-4279-8ED5-1779681EC984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100" dirty="0" err="1" smtClean="0"/>
            <a:t>Информа-ционная</a:t>
          </a:r>
          <a:r>
            <a:rPr lang="ru-RU" sz="1100" dirty="0" smtClean="0"/>
            <a:t> безопасность </a:t>
          </a:r>
          <a:r>
            <a:rPr lang="ru-RU" sz="1100" dirty="0" err="1" smtClean="0"/>
            <a:t>автоматизиро</a:t>
          </a:r>
          <a:r>
            <a:rPr lang="ru-RU" sz="1100" dirty="0" smtClean="0"/>
            <a:t>-ванных систем</a:t>
          </a:r>
          <a:endParaRPr lang="ru-RU" sz="1100" dirty="0"/>
        </a:p>
      </dgm:t>
    </dgm:pt>
    <dgm:pt modelId="{F6395BAB-2958-44C9-A828-1FD17BB8BADF}" type="parTrans" cxnId="{5A3FB51F-AE7A-4611-98BE-C3383B9D1B14}">
      <dgm:prSet/>
      <dgm:spPr/>
      <dgm:t>
        <a:bodyPr/>
        <a:lstStyle/>
        <a:p>
          <a:endParaRPr lang="ru-RU"/>
        </a:p>
      </dgm:t>
    </dgm:pt>
    <dgm:pt modelId="{FDFF7F87-609A-4C3E-A785-87440CF2337B}" type="sibTrans" cxnId="{5A3FB51F-AE7A-4611-98BE-C3383B9D1B14}">
      <dgm:prSet/>
      <dgm:spPr/>
      <dgm:t>
        <a:bodyPr/>
        <a:lstStyle/>
        <a:p>
          <a:endParaRPr lang="ru-RU"/>
        </a:p>
      </dgm:t>
    </dgm:pt>
    <dgm:pt modelId="{D1BB9512-44E1-4734-8EE2-B122D2F8C4EB}">
      <dgm:prSet custT="1"/>
      <dgm:spPr>
        <a:solidFill>
          <a:srgbClr val="1976D2"/>
        </a:solidFill>
      </dgm:spPr>
      <dgm:t>
        <a:bodyPr/>
        <a:lstStyle/>
        <a:p>
          <a:r>
            <a:rPr lang="ru-RU" sz="1200" dirty="0" err="1" smtClean="0"/>
            <a:t>Информа-ционные</a:t>
          </a:r>
          <a:r>
            <a:rPr lang="ru-RU" sz="1200" dirty="0" smtClean="0"/>
            <a:t> системы</a:t>
          </a:r>
          <a:endParaRPr lang="ru-RU" sz="1200" dirty="0"/>
        </a:p>
      </dgm:t>
    </dgm:pt>
    <dgm:pt modelId="{CA980F3B-7B3E-4361-99C7-92AA0F64808D}" type="parTrans" cxnId="{0F8B4ADB-A332-4636-BE98-D5C7844C8A68}">
      <dgm:prSet/>
      <dgm:spPr/>
      <dgm:t>
        <a:bodyPr/>
        <a:lstStyle/>
        <a:p>
          <a:endParaRPr lang="ru-RU"/>
        </a:p>
      </dgm:t>
    </dgm:pt>
    <dgm:pt modelId="{EE088E48-D082-4DD7-A22D-19B0C3F1834E}" type="sibTrans" cxnId="{0F8B4ADB-A332-4636-BE98-D5C7844C8A68}">
      <dgm:prSet/>
      <dgm:spPr/>
      <dgm:t>
        <a:bodyPr/>
        <a:lstStyle/>
        <a:p>
          <a:endParaRPr lang="ru-RU"/>
        </a:p>
      </dgm:t>
    </dgm:pt>
    <dgm:pt modelId="{6A7E61AA-335F-4EEB-A9D8-1D83D9C3C20F}">
      <dgm:prSet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Математическое обеспечение и применение ЭВМ</a:t>
          </a:r>
          <a:endParaRPr lang="ru-RU" sz="1200" dirty="0"/>
        </a:p>
      </dgm:t>
    </dgm:pt>
    <dgm:pt modelId="{FC8A71ED-AC9E-4688-AC7A-870A387D4D3E}" type="parTrans" cxnId="{9F752B2C-0D67-492B-9A6E-660AD2066628}">
      <dgm:prSet/>
      <dgm:spPr/>
      <dgm:t>
        <a:bodyPr/>
        <a:lstStyle/>
        <a:p>
          <a:endParaRPr lang="ru-RU"/>
        </a:p>
      </dgm:t>
    </dgm:pt>
    <dgm:pt modelId="{F570E492-B27B-49DF-A225-ABA2A52874E9}" type="sibTrans" cxnId="{9F752B2C-0D67-492B-9A6E-660AD2066628}">
      <dgm:prSet/>
      <dgm:spPr/>
      <dgm:t>
        <a:bodyPr/>
        <a:lstStyle/>
        <a:p>
          <a:endParaRPr lang="ru-RU"/>
        </a:p>
      </dgm:t>
    </dgm:pt>
    <dgm:pt modelId="{94B79114-CD62-4B10-A079-44B242C2B766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Высшая математика</a:t>
          </a:r>
          <a:endParaRPr lang="ru-RU" dirty="0"/>
        </a:p>
      </dgm:t>
    </dgm:pt>
    <dgm:pt modelId="{855BF92A-5F06-46B1-A113-5BB60B798136}" type="parTrans" cxnId="{89DA0733-7CCD-42C2-B403-AA7CE733F456}">
      <dgm:prSet/>
      <dgm:spPr/>
      <dgm:t>
        <a:bodyPr/>
        <a:lstStyle/>
        <a:p>
          <a:endParaRPr lang="ru-RU"/>
        </a:p>
      </dgm:t>
    </dgm:pt>
    <dgm:pt modelId="{6CFBC59A-03A2-4627-B2A1-AD42B6D98E4F}" type="sibTrans" cxnId="{89DA0733-7CCD-42C2-B403-AA7CE733F456}">
      <dgm:prSet/>
      <dgm:spPr/>
      <dgm:t>
        <a:bodyPr/>
        <a:lstStyle/>
        <a:p>
          <a:endParaRPr lang="ru-RU"/>
        </a:p>
      </dgm:t>
    </dgm:pt>
    <dgm:pt modelId="{F674C1B8-E053-49E7-92CE-326568C0B532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математика и информатика</a:t>
          </a:r>
          <a:endParaRPr lang="ru-RU" dirty="0"/>
        </a:p>
      </dgm:t>
    </dgm:pt>
    <dgm:pt modelId="{710B565D-E2B7-449D-8841-ABC2D1466BD7}" type="parTrans" cxnId="{035C24FE-8304-4809-9521-63B4B2DA7502}">
      <dgm:prSet/>
      <dgm:spPr/>
      <dgm:t>
        <a:bodyPr/>
        <a:lstStyle/>
        <a:p>
          <a:endParaRPr lang="ru-RU"/>
        </a:p>
      </dgm:t>
    </dgm:pt>
    <dgm:pt modelId="{6B774710-832D-459B-AD4D-97E5086875DE}" type="sibTrans" cxnId="{035C24FE-8304-4809-9521-63B4B2DA7502}">
      <dgm:prSet/>
      <dgm:spPr/>
      <dgm:t>
        <a:bodyPr/>
        <a:lstStyle/>
        <a:p>
          <a:endParaRPr lang="ru-RU"/>
        </a:p>
      </dgm:t>
    </dgm:pt>
    <dgm:pt modelId="{04D5AA02-C93B-4424-95A0-1B89710FC3C0}" type="pres">
      <dgm:prSet presAssocID="{1ED77AF1-A322-489C-B505-F7E13D9D470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07C853-2FF3-46E7-BB6F-D92E0F3376A7}" type="pres">
      <dgm:prSet presAssocID="{5D56B5DC-37E9-4A24-99F4-3BF6C37E61ED}" presName="centerShape" presStyleLbl="node0" presStyleIdx="0" presStyleCnt="1" custScaleX="128120" custScaleY="122170"/>
      <dgm:spPr/>
      <dgm:t>
        <a:bodyPr/>
        <a:lstStyle/>
        <a:p>
          <a:endParaRPr lang="ru-RU"/>
        </a:p>
      </dgm:t>
    </dgm:pt>
    <dgm:pt modelId="{30D23094-7F6E-478B-8B1D-84667813059A}" type="pres">
      <dgm:prSet presAssocID="{FC8A71ED-AC9E-4688-AC7A-870A387D4D3E}" presName="parTrans" presStyleLbl="sibTrans2D1" presStyleIdx="0" presStyleCnt="5"/>
      <dgm:spPr/>
      <dgm:t>
        <a:bodyPr/>
        <a:lstStyle/>
        <a:p>
          <a:endParaRPr lang="ru-RU"/>
        </a:p>
      </dgm:t>
    </dgm:pt>
    <dgm:pt modelId="{9D189708-4001-46A2-81A2-3D73CEC091F4}" type="pres">
      <dgm:prSet presAssocID="{FC8A71ED-AC9E-4688-AC7A-870A387D4D3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111FA75-2220-4061-8ED4-8C6D75CC5B28}" type="pres">
      <dgm:prSet presAssocID="{6A7E61AA-335F-4EEB-A9D8-1D83D9C3C20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43263-0BF6-44C9-AADF-341EA6F93172}" type="pres">
      <dgm:prSet presAssocID="{F6395BAB-2958-44C9-A828-1FD17BB8BADF}" presName="parTrans" presStyleLbl="sibTrans2D1" presStyleIdx="1" presStyleCnt="5"/>
      <dgm:spPr/>
      <dgm:t>
        <a:bodyPr/>
        <a:lstStyle/>
        <a:p>
          <a:endParaRPr lang="ru-RU"/>
        </a:p>
      </dgm:t>
    </dgm:pt>
    <dgm:pt modelId="{8CF1DA99-E9D0-4E3E-8EDB-DA5B36555B8D}" type="pres">
      <dgm:prSet presAssocID="{F6395BAB-2958-44C9-A828-1FD17BB8BAD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C32A2CF-A015-4194-91A0-F0F41B62F460}" type="pres">
      <dgm:prSet presAssocID="{4F72A5C2-5CED-4279-8ED5-1779681EC9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0AA60-B37D-4BB5-8CFC-2865D987123F}" type="pres">
      <dgm:prSet presAssocID="{CA980F3B-7B3E-4361-99C7-92AA0F64808D}" presName="parTrans" presStyleLbl="sibTrans2D1" presStyleIdx="2" presStyleCnt="5"/>
      <dgm:spPr/>
      <dgm:t>
        <a:bodyPr/>
        <a:lstStyle/>
        <a:p>
          <a:endParaRPr lang="ru-RU"/>
        </a:p>
      </dgm:t>
    </dgm:pt>
    <dgm:pt modelId="{8C63B8E6-2D0E-4373-928C-E10034EF1D21}" type="pres">
      <dgm:prSet presAssocID="{CA980F3B-7B3E-4361-99C7-92AA0F64808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FAD9AEA8-EEA1-45F6-B093-BD9166F6AF47}" type="pres">
      <dgm:prSet presAssocID="{D1BB9512-44E1-4734-8EE2-B122D2F8C4E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116CB-1A6D-42AC-8F4E-1F58E495B52B}" type="pres">
      <dgm:prSet presAssocID="{855BF92A-5F06-46B1-A113-5BB60B798136}" presName="parTrans" presStyleLbl="sibTrans2D1" presStyleIdx="3" presStyleCnt="5"/>
      <dgm:spPr/>
      <dgm:t>
        <a:bodyPr/>
        <a:lstStyle/>
        <a:p>
          <a:endParaRPr lang="ru-RU"/>
        </a:p>
      </dgm:t>
    </dgm:pt>
    <dgm:pt modelId="{C5E9602C-ED3A-4E50-AA8C-5198C3F8206E}" type="pres">
      <dgm:prSet presAssocID="{855BF92A-5F06-46B1-A113-5BB60B798136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812CC0F-0987-4E28-A83C-6B91221827DE}" type="pres">
      <dgm:prSet presAssocID="{94B79114-CD62-4B10-A079-44B242C2B76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82D7A-3810-4CA6-B646-C102CBF390E8}" type="pres">
      <dgm:prSet presAssocID="{710B565D-E2B7-449D-8841-ABC2D1466BD7}" presName="parTrans" presStyleLbl="sibTrans2D1" presStyleIdx="4" presStyleCnt="5"/>
      <dgm:spPr/>
      <dgm:t>
        <a:bodyPr/>
        <a:lstStyle/>
        <a:p>
          <a:endParaRPr lang="ru-RU"/>
        </a:p>
      </dgm:t>
    </dgm:pt>
    <dgm:pt modelId="{FFA4B1CC-71EF-4CE0-A0AB-5E67070EB860}" type="pres">
      <dgm:prSet presAssocID="{710B565D-E2B7-449D-8841-ABC2D1466BD7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7A579E42-88C9-4746-B02A-6FEC7188CA7C}" type="pres">
      <dgm:prSet presAssocID="{F674C1B8-E053-49E7-92CE-326568C0B53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8282B6-36C2-4E7A-AB8B-CD699023EF05}" type="presOf" srcId="{1ED77AF1-A322-489C-B505-F7E13D9D470F}" destId="{04D5AA02-C93B-4424-95A0-1B89710FC3C0}" srcOrd="0" destOrd="0" presId="urn:microsoft.com/office/officeart/2005/8/layout/radial5"/>
    <dgm:cxn modelId="{146A5FE6-A868-4603-BF45-44318C7FB1B2}" type="presOf" srcId="{710B565D-E2B7-449D-8841-ABC2D1466BD7}" destId="{FFA4B1CC-71EF-4CE0-A0AB-5E67070EB860}" srcOrd="1" destOrd="0" presId="urn:microsoft.com/office/officeart/2005/8/layout/radial5"/>
    <dgm:cxn modelId="{8D5E6FA1-39B3-445B-B969-D4ECA84AA431}" type="presOf" srcId="{4F72A5C2-5CED-4279-8ED5-1779681EC984}" destId="{AC32A2CF-A015-4194-91A0-F0F41B62F460}" srcOrd="0" destOrd="0" presId="urn:microsoft.com/office/officeart/2005/8/layout/radial5"/>
    <dgm:cxn modelId="{8CC12A08-00D1-48A3-8E79-1EE142F7BB12}" type="presOf" srcId="{94B79114-CD62-4B10-A079-44B242C2B766}" destId="{A812CC0F-0987-4E28-A83C-6B91221827DE}" srcOrd="0" destOrd="0" presId="urn:microsoft.com/office/officeart/2005/8/layout/radial5"/>
    <dgm:cxn modelId="{035C24FE-8304-4809-9521-63B4B2DA7502}" srcId="{5D56B5DC-37E9-4A24-99F4-3BF6C37E61ED}" destId="{F674C1B8-E053-49E7-92CE-326568C0B532}" srcOrd="4" destOrd="0" parTransId="{710B565D-E2B7-449D-8841-ABC2D1466BD7}" sibTransId="{6B774710-832D-459B-AD4D-97E5086875DE}"/>
    <dgm:cxn modelId="{9B778181-D771-42BD-9A42-EE8369305C20}" type="presOf" srcId="{F6395BAB-2958-44C9-A828-1FD17BB8BADF}" destId="{D1C43263-0BF6-44C9-AADF-341EA6F93172}" srcOrd="0" destOrd="0" presId="urn:microsoft.com/office/officeart/2005/8/layout/radial5"/>
    <dgm:cxn modelId="{E6533956-DFDE-4312-9AF2-AB5D4357A113}" type="presOf" srcId="{FC8A71ED-AC9E-4688-AC7A-870A387D4D3E}" destId="{30D23094-7F6E-478B-8B1D-84667813059A}" srcOrd="0" destOrd="0" presId="urn:microsoft.com/office/officeart/2005/8/layout/radial5"/>
    <dgm:cxn modelId="{DB172B51-3B0F-4547-A120-4883986853F5}" type="presOf" srcId="{855BF92A-5F06-46B1-A113-5BB60B798136}" destId="{C5E9602C-ED3A-4E50-AA8C-5198C3F8206E}" srcOrd="1" destOrd="0" presId="urn:microsoft.com/office/officeart/2005/8/layout/radial5"/>
    <dgm:cxn modelId="{7C69AA6B-6033-46A6-B432-5CECDBD81648}" type="presOf" srcId="{D1BB9512-44E1-4734-8EE2-B122D2F8C4EB}" destId="{FAD9AEA8-EEA1-45F6-B093-BD9166F6AF47}" srcOrd="0" destOrd="0" presId="urn:microsoft.com/office/officeart/2005/8/layout/radial5"/>
    <dgm:cxn modelId="{9F752B2C-0D67-492B-9A6E-660AD2066628}" srcId="{5D56B5DC-37E9-4A24-99F4-3BF6C37E61ED}" destId="{6A7E61AA-335F-4EEB-A9D8-1D83D9C3C20F}" srcOrd="0" destOrd="0" parTransId="{FC8A71ED-AC9E-4688-AC7A-870A387D4D3E}" sibTransId="{F570E492-B27B-49DF-A225-ABA2A52874E9}"/>
    <dgm:cxn modelId="{FF3AF4CC-5D19-4E39-A1F8-1408885FED4F}" type="presOf" srcId="{710B565D-E2B7-449D-8841-ABC2D1466BD7}" destId="{2CD82D7A-3810-4CA6-B646-C102CBF390E8}" srcOrd="0" destOrd="0" presId="urn:microsoft.com/office/officeart/2005/8/layout/radial5"/>
    <dgm:cxn modelId="{F461DF88-BE88-45D0-854B-E8FB4E35DCD8}" type="presOf" srcId="{F6395BAB-2958-44C9-A828-1FD17BB8BADF}" destId="{8CF1DA99-E9D0-4E3E-8EDB-DA5B36555B8D}" srcOrd="1" destOrd="0" presId="urn:microsoft.com/office/officeart/2005/8/layout/radial5"/>
    <dgm:cxn modelId="{5A3FB51F-AE7A-4611-98BE-C3383B9D1B14}" srcId="{5D56B5DC-37E9-4A24-99F4-3BF6C37E61ED}" destId="{4F72A5C2-5CED-4279-8ED5-1779681EC984}" srcOrd="1" destOrd="0" parTransId="{F6395BAB-2958-44C9-A828-1FD17BB8BADF}" sibTransId="{FDFF7F87-609A-4C3E-A785-87440CF2337B}"/>
    <dgm:cxn modelId="{EE7D7B7B-BEB9-4808-ADDD-6DC92CCE7E08}" srcId="{1ED77AF1-A322-489C-B505-F7E13D9D470F}" destId="{5D56B5DC-37E9-4A24-99F4-3BF6C37E61ED}" srcOrd="0" destOrd="0" parTransId="{98276472-9F4D-48D3-B770-0FF02B666469}" sibTransId="{38EDC3E8-4736-4694-B13D-2E1365CC61F3}"/>
    <dgm:cxn modelId="{DEDDE3A4-17A9-4DB8-B28C-8C8BE419DD6B}" type="presOf" srcId="{855BF92A-5F06-46B1-A113-5BB60B798136}" destId="{5F1116CB-1A6D-42AC-8F4E-1F58E495B52B}" srcOrd="0" destOrd="0" presId="urn:microsoft.com/office/officeart/2005/8/layout/radial5"/>
    <dgm:cxn modelId="{5DF48DF8-6268-4300-B048-F6B937C543B8}" type="presOf" srcId="{F674C1B8-E053-49E7-92CE-326568C0B532}" destId="{7A579E42-88C9-4746-B02A-6FEC7188CA7C}" srcOrd="0" destOrd="0" presId="urn:microsoft.com/office/officeart/2005/8/layout/radial5"/>
    <dgm:cxn modelId="{97CEDF28-07AD-44DA-BDFC-1D86ECDAB5E6}" type="presOf" srcId="{6A7E61AA-335F-4EEB-A9D8-1D83D9C3C20F}" destId="{6111FA75-2220-4061-8ED4-8C6D75CC5B28}" srcOrd="0" destOrd="0" presId="urn:microsoft.com/office/officeart/2005/8/layout/radial5"/>
    <dgm:cxn modelId="{89DA0733-7CCD-42C2-B403-AA7CE733F456}" srcId="{5D56B5DC-37E9-4A24-99F4-3BF6C37E61ED}" destId="{94B79114-CD62-4B10-A079-44B242C2B766}" srcOrd="3" destOrd="0" parTransId="{855BF92A-5F06-46B1-A113-5BB60B798136}" sibTransId="{6CFBC59A-03A2-4627-B2A1-AD42B6D98E4F}"/>
    <dgm:cxn modelId="{9B6A9E56-1B19-4FA6-BA66-D8939BC1FA98}" type="presOf" srcId="{5D56B5DC-37E9-4A24-99F4-3BF6C37E61ED}" destId="{4707C853-2FF3-46E7-BB6F-D92E0F3376A7}" srcOrd="0" destOrd="0" presId="urn:microsoft.com/office/officeart/2005/8/layout/radial5"/>
    <dgm:cxn modelId="{0F8B4ADB-A332-4636-BE98-D5C7844C8A68}" srcId="{5D56B5DC-37E9-4A24-99F4-3BF6C37E61ED}" destId="{D1BB9512-44E1-4734-8EE2-B122D2F8C4EB}" srcOrd="2" destOrd="0" parTransId="{CA980F3B-7B3E-4361-99C7-92AA0F64808D}" sibTransId="{EE088E48-D082-4DD7-A22D-19B0C3F1834E}"/>
    <dgm:cxn modelId="{660153EE-F82F-4250-B48A-A479AC6D4BA4}" type="presOf" srcId="{CA980F3B-7B3E-4361-99C7-92AA0F64808D}" destId="{8C63B8E6-2D0E-4373-928C-E10034EF1D21}" srcOrd="1" destOrd="0" presId="urn:microsoft.com/office/officeart/2005/8/layout/radial5"/>
    <dgm:cxn modelId="{640E9F9A-DE11-40A3-904D-9FE203F40E42}" type="presOf" srcId="{FC8A71ED-AC9E-4688-AC7A-870A387D4D3E}" destId="{9D189708-4001-46A2-81A2-3D73CEC091F4}" srcOrd="1" destOrd="0" presId="urn:microsoft.com/office/officeart/2005/8/layout/radial5"/>
    <dgm:cxn modelId="{D8903A95-AF41-4528-8A77-9408AAEFB780}" type="presOf" srcId="{CA980F3B-7B3E-4361-99C7-92AA0F64808D}" destId="{BC70AA60-B37D-4BB5-8CFC-2865D987123F}" srcOrd="0" destOrd="0" presId="urn:microsoft.com/office/officeart/2005/8/layout/radial5"/>
    <dgm:cxn modelId="{B956AD8C-2678-436E-9F2B-F13915BCDC7A}" type="presParOf" srcId="{04D5AA02-C93B-4424-95A0-1B89710FC3C0}" destId="{4707C853-2FF3-46E7-BB6F-D92E0F3376A7}" srcOrd="0" destOrd="0" presId="urn:microsoft.com/office/officeart/2005/8/layout/radial5"/>
    <dgm:cxn modelId="{28C4116B-14B6-47CF-A2D9-6E4924321499}" type="presParOf" srcId="{04D5AA02-C93B-4424-95A0-1B89710FC3C0}" destId="{30D23094-7F6E-478B-8B1D-84667813059A}" srcOrd="1" destOrd="0" presId="urn:microsoft.com/office/officeart/2005/8/layout/radial5"/>
    <dgm:cxn modelId="{64A681F8-7F30-4818-AFDC-66FA6D50650F}" type="presParOf" srcId="{30D23094-7F6E-478B-8B1D-84667813059A}" destId="{9D189708-4001-46A2-81A2-3D73CEC091F4}" srcOrd="0" destOrd="0" presId="urn:microsoft.com/office/officeart/2005/8/layout/radial5"/>
    <dgm:cxn modelId="{AB2757B1-D0A4-441F-A4C5-20B8DC27F06F}" type="presParOf" srcId="{04D5AA02-C93B-4424-95A0-1B89710FC3C0}" destId="{6111FA75-2220-4061-8ED4-8C6D75CC5B28}" srcOrd="2" destOrd="0" presId="urn:microsoft.com/office/officeart/2005/8/layout/radial5"/>
    <dgm:cxn modelId="{8F4F3313-744E-493F-9EB2-E6284CA7D4D4}" type="presParOf" srcId="{04D5AA02-C93B-4424-95A0-1B89710FC3C0}" destId="{D1C43263-0BF6-44C9-AADF-341EA6F93172}" srcOrd="3" destOrd="0" presId="urn:microsoft.com/office/officeart/2005/8/layout/radial5"/>
    <dgm:cxn modelId="{053E3100-6B11-43F2-9709-D18798A93B06}" type="presParOf" srcId="{D1C43263-0BF6-44C9-AADF-341EA6F93172}" destId="{8CF1DA99-E9D0-4E3E-8EDB-DA5B36555B8D}" srcOrd="0" destOrd="0" presId="urn:microsoft.com/office/officeart/2005/8/layout/radial5"/>
    <dgm:cxn modelId="{FF3FFBED-4993-47E9-90B1-99BC38A8E999}" type="presParOf" srcId="{04D5AA02-C93B-4424-95A0-1B89710FC3C0}" destId="{AC32A2CF-A015-4194-91A0-F0F41B62F460}" srcOrd="4" destOrd="0" presId="urn:microsoft.com/office/officeart/2005/8/layout/radial5"/>
    <dgm:cxn modelId="{0F79902B-F9A5-420B-B81C-9096AE0F1A93}" type="presParOf" srcId="{04D5AA02-C93B-4424-95A0-1B89710FC3C0}" destId="{BC70AA60-B37D-4BB5-8CFC-2865D987123F}" srcOrd="5" destOrd="0" presId="urn:microsoft.com/office/officeart/2005/8/layout/radial5"/>
    <dgm:cxn modelId="{37B1A11B-EDF3-44AC-BE87-C823150BFD33}" type="presParOf" srcId="{BC70AA60-B37D-4BB5-8CFC-2865D987123F}" destId="{8C63B8E6-2D0E-4373-928C-E10034EF1D21}" srcOrd="0" destOrd="0" presId="urn:microsoft.com/office/officeart/2005/8/layout/radial5"/>
    <dgm:cxn modelId="{70705AB0-38BD-4236-866F-323217292030}" type="presParOf" srcId="{04D5AA02-C93B-4424-95A0-1B89710FC3C0}" destId="{FAD9AEA8-EEA1-45F6-B093-BD9166F6AF47}" srcOrd="6" destOrd="0" presId="urn:microsoft.com/office/officeart/2005/8/layout/radial5"/>
    <dgm:cxn modelId="{C3EDBD72-114B-4C4F-BF86-4E0FCC96E47D}" type="presParOf" srcId="{04D5AA02-C93B-4424-95A0-1B89710FC3C0}" destId="{5F1116CB-1A6D-42AC-8F4E-1F58E495B52B}" srcOrd="7" destOrd="0" presId="urn:microsoft.com/office/officeart/2005/8/layout/radial5"/>
    <dgm:cxn modelId="{1107EBEE-90D5-4BA1-BE6F-ABFB1BDE9731}" type="presParOf" srcId="{5F1116CB-1A6D-42AC-8F4E-1F58E495B52B}" destId="{C5E9602C-ED3A-4E50-AA8C-5198C3F8206E}" srcOrd="0" destOrd="0" presId="urn:microsoft.com/office/officeart/2005/8/layout/radial5"/>
    <dgm:cxn modelId="{26FC5D5A-E416-44F3-A454-A20B55CFE61D}" type="presParOf" srcId="{04D5AA02-C93B-4424-95A0-1B89710FC3C0}" destId="{A812CC0F-0987-4E28-A83C-6B91221827DE}" srcOrd="8" destOrd="0" presId="urn:microsoft.com/office/officeart/2005/8/layout/radial5"/>
    <dgm:cxn modelId="{B109F5AB-6FA9-4A60-99E2-FC76FD468DD9}" type="presParOf" srcId="{04D5AA02-C93B-4424-95A0-1B89710FC3C0}" destId="{2CD82D7A-3810-4CA6-B646-C102CBF390E8}" srcOrd="9" destOrd="0" presId="urn:microsoft.com/office/officeart/2005/8/layout/radial5"/>
    <dgm:cxn modelId="{F2C7ABD3-6EB8-4DD7-9E68-8309BE947056}" type="presParOf" srcId="{2CD82D7A-3810-4CA6-B646-C102CBF390E8}" destId="{FFA4B1CC-71EF-4CE0-A0AB-5E67070EB860}" srcOrd="0" destOrd="0" presId="urn:microsoft.com/office/officeart/2005/8/layout/radial5"/>
    <dgm:cxn modelId="{CEDB227E-B0E4-489A-939B-5832911B9372}" type="presParOf" srcId="{04D5AA02-C93B-4424-95A0-1B89710FC3C0}" destId="{7A579E42-88C9-4746-B02A-6FEC7188CA7C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Конструирование ПО</a:t>
          </a:r>
          <a:r>
            <a:rPr lang="en-US" sz="1200" dirty="0" smtClean="0"/>
            <a:t>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531B8AF1-7E19-4BEF-B4CC-2F9FD123E6B7}">
      <dgm:prSet phldrT="[Текст]" custT="1"/>
      <dgm:spPr/>
      <dgm:t>
        <a:bodyPr/>
        <a:lstStyle/>
        <a:p>
          <a:r>
            <a:rPr lang="ru-RU" sz="1200" dirty="0" smtClean="0"/>
            <a:t>Тестирование и отладка ПО</a:t>
          </a:r>
          <a:r>
            <a:rPr lang="en-US" sz="1200" dirty="0" smtClean="0"/>
            <a:t>;</a:t>
          </a:r>
          <a:endParaRPr lang="ru-RU" sz="1200" dirty="0"/>
        </a:p>
      </dgm:t>
    </dgm:pt>
    <dgm:pt modelId="{187E8CCD-5344-4C33-89A9-4B2564767993}" type="parTrans" cxnId="{5F535DAF-4008-4704-946A-2CB1617EBB0B}">
      <dgm:prSet/>
      <dgm:spPr/>
      <dgm:t>
        <a:bodyPr/>
        <a:lstStyle/>
        <a:p>
          <a:endParaRPr lang="ru-RU"/>
        </a:p>
      </dgm:t>
    </dgm:pt>
    <dgm:pt modelId="{1C0B2793-9532-466C-ACA7-E3681AE10DFF}" type="sibTrans" cxnId="{5F535DAF-4008-4704-946A-2CB1617EBB0B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Разработчик ПО;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50AAEB1F-E661-4BF8-AB02-75E868262AA4}">
      <dgm:prSet phldrT="[Текст]" custT="1"/>
      <dgm:spPr/>
      <dgm:t>
        <a:bodyPr/>
        <a:lstStyle/>
        <a:p>
          <a:r>
            <a:rPr lang="ru-RU" sz="1200" dirty="0" smtClean="0"/>
            <a:t>Спецификация, архитектура и проектирование программных систем</a:t>
          </a:r>
          <a:r>
            <a:rPr lang="en-US" sz="1200" dirty="0" smtClean="0"/>
            <a:t>;</a:t>
          </a:r>
          <a:endParaRPr lang="ru-RU" sz="1200" dirty="0"/>
        </a:p>
      </dgm:t>
    </dgm:pt>
    <dgm:pt modelId="{E19F707B-0FA7-48A8-85DA-85653D491C0D}" type="parTrans" cxnId="{7A2E2893-9735-47E0-AE00-704478C64B5A}">
      <dgm:prSet/>
      <dgm:spPr/>
      <dgm:t>
        <a:bodyPr/>
        <a:lstStyle/>
        <a:p>
          <a:endParaRPr lang="ru-RU"/>
        </a:p>
      </dgm:t>
    </dgm:pt>
    <dgm:pt modelId="{83D2A1B3-5214-4B5C-A568-629F319D8EC1}" type="sibTrans" cxnId="{7A2E2893-9735-47E0-AE00-704478C64B5A}">
      <dgm:prSet/>
      <dgm:spPr/>
      <dgm:t>
        <a:bodyPr/>
        <a:lstStyle/>
        <a:p>
          <a:endParaRPr lang="ru-RU"/>
        </a:p>
      </dgm:t>
    </dgm:pt>
    <dgm:pt modelId="{99CD014B-96A1-4DE5-AFDD-C60EE71A2527}">
      <dgm:prSet phldrT="[Текст]" custT="1"/>
      <dgm:spPr/>
      <dgm:t>
        <a:bodyPr/>
        <a:lstStyle/>
        <a:p>
          <a:r>
            <a:rPr lang="ru-RU" sz="1200" dirty="0" smtClean="0"/>
            <a:t>Управление программными проектами</a:t>
          </a:r>
          <a:r>
            <a:rPr lang="en-US" sz="1200" dirty="0" smtClean="0"/>
            <a:t>;</a:t>
          </a:r>
          <a:endParaRPr lang="ru-RU" sz="1200" dirty="0"/>
        </a:p>
      </dgm:t>
    </dgm:pt>
    <dgm:pt modelId="{0B6879E1-6D34-4E9A-95C4-5D4F942F34A8}" type="parTrans" cxnId="{8376E358-A86F-4A20-BB6C-A70BE086395B}">
      <dgm:prSet/>
      <dgm:spPr/>
      <dgm:t>
        <a:bodyPr/>
        <a:lstStyle/>
        <a:p>
          <a:endParaRPr lang="ru-RU"/>
        </a:p>
      </dgm:t>
    </dgm:pt>
    <dgm:pt modelId="{9176D621-5058-4939-ADE8-D7C30B36E934}" type="sibTrans" cxnId="{8376E358-A86F-4A20-BB6C-A70BE086395B}">
      <dgm:prSet/>
      <dgm:spPr/>
      <dgm:t>
        <a:bodyPr/>
        <a:lstStyle/>
        <a:p>
          <a:endParaRPr lang="ru-RU"/>
        </a:p>
      </dgm:t>
    </dgm:pt>
    <dgm:pt modelId="{411AC287-A608-40FE-AE2D-832C504798F4}">
      <dgm:prSet phldrT="[Текст]" custT="1"/>
      <dgm:spPr/>
      <dgm:t>
        <a:bodyPr/>
        <a:lstStyle/>
        <a:p>
          <a:r>
            <a:rPr lang="ru-RU" sz="1200" dirty="0" smtClean="0"/>
            <a:t>Разработка и анализ требований;</a:t>
          </a:r>
          <a:endParaRPr lang="ru-RU" sz="1200" dirty="0"/>
        </a:p>
      </dgm:t>
    </dgm:pt>
    <dgm:pt modelId="{FE2D99B5-4853-4C67-92DC-8C416CD3C9D6}" type="parTrans" cxnId="{9D1CF4B6-EC28-4F12-B0AD-B1164E933B9C}">
      <dgm:prSet/>
      <dgm:spPr/>
      <dgm:t>
        <a:bodyPr/>
        <a:lstStyle/>
        <a:p>
          <a:endParaRPr lang="ru-RU"/>
        </a:p>
      </dgm:t>
    </dgm:pt>
    <dgm:pt modelId="{B28D30F0-0F04-440F-A151-18EFFB0C9797}" type="sibTrans" cxnId="{9D1CF4B6-EC28-4F12-B0AD-B1164E933B9C}">
      <dgm:prSet/>
      <dgm:spPr/>
      <dgm:t>
        <a:bodyPr/>
        <a:lstStyle/>
        <a:p>
          <a:endParaRPr lang="ru-RU"/>
        </a:p>
      </dgm:t>
    </dgm:pt>
    <dgm:pt modelId="{2E944D0D-40D5-44B2-B821-85F54FA71E88}">
      <dgm:prSet phldrT="[Текст]" custT="1"/>
      <dgm:spPr/>
      <dgm:t>
        <a:bodyPr/>
        <a:lstStyle/>
        <a:p>
          <a:r>
            <a:rPr lang="ru-RU" sz="1200" dirty="0" smtClean="0"/>
            <a:t>Экономика программной инженерии.</a:t>
          </a:r>
          <a:endParaRPr lang="ru-RU" sz="1200" dirty="0"/>
        </a:p>
      </dgm:t>
    </dgm:pt>
    <dgm:pt modelId="{B0D93744-B83E-477E-A536-F9BBA5D7E308}" type="parTrans" cxnId="{52A53642-EB6D-42F6-BD48-CE1D542A8AA9}">
      <dgm:prSet/>
      <dgm:spPr/>
      <dgm:t>
        <a:bodyPr/>
        <a:lstStyle/>
        <a:p>
          <a:endParaRPr lang="ru-RU"/>
        </a:p>
      </dgm:t>
    </dgm:pt>
    <dgm:pt modelId="{3EB2BD39-5E8A-4E6B-B6C2-D5C154A95995}" type="sibTrans" cxnId="{52A53642-EB6D-42F6-BD48-CE1D542A8AA9}">
      <dgm:prSet/>
      <dgm:spPr/>
      <dgm:t>
        <a:bodyPr/>
        <a:lstStyle/>
        <a:p>
          <a:endParaRPr lang="ru-RU"/>
        </a:p>
      </dgm:t>
    </dgm:pt>
    <dgm:pt modelId="{13B37F83-DDE8-4D44-A105-7040F6732EA9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Архитектор ПО;</a:t>
          </a:r>
          <a:endParaRPr lang="ru-RU" sz="1200" dirty="0"/>
        </a:p>
      </dgm:t>
    </dgm:pt>
    <dgm:pt modelId="{5B04DFE5-944B-4E6E-977B-504B9A23A217}" type="parTrans" cxnId="{6BDCB651-63DF-4D73-915A-C9CBB1E14EA3}">
      <dgm:prSet/>
      <dgm:spPr/>
      <dgm:t>
        <a:bodyPr/>
        <a:lstStyle/>
        <a:p>
          <a:endParaRPr lang="ru-RU"/>
        </a:p>
      </dgm:t>
    </dgm:pt>
    <dgm:pt modelId="{D3DE300C-7D4C-4599-9B9E-6C6259E0A1B9}" type="sibTrans" cxnId="{6BDCB651-63DF-4D73-915A-C9CBB1E14EA3}">
      <dgm:prSet/>
      <dgm:spPr/>
      <dgm:t>
        <a:bodyPr/>
        <a:lstStyle/>
        <a:p>
          <a:endParaRPr lang="ru-RU"/>
        </a:p>
      </dgm:t>
    </dgm:pt>
    <dgm:pt modelId="{D29E9448-4C38-4677-82DC-0C04186F2F57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err="1" smtClean="0"/>
            <a:t>Тестировщик</a:t>
          </a:r>
          <a:r>
            <a:rPr lang="ru-RU" sz="1200" dirty="0" smtClean="0"/>
            <a:t>;</a:t>
          </a:r>
          <a:endParaRPr lang="ru-RU" sz="1200" dirty="0"/>
        </a:p>
      </dgm:t>
    </dgm:pt>
    <dgm:pt modelId="{3A49C875-5CDE-4329-9034-298D4D324253}" type="parTrans" cxnId="{E324DBFF-8E6D-43C1-9B91-761A03C27B5B}">
      <dgm:prSet/>
      <dgm:spPr/>
      <dgm:t>
        <a:bodyPr/>
        <a:lstStyle/>
        <a:p>
          <a:endParaRPr lang="ru-RU"/>
        </a:p>
      </dgm:t>
    </dgm:pt>
    <dgm:pt modelId="{9B351C23-C504-487C-A4B6-CD6E71459DA3}" type="sibTrans" cxnId="{E324DBFF-8E6D-43C1-9B91-761A03C27B5B}">
      <dgm:prSet/>
      <dgm:spPr/>
      <dgm:t>
        <a:bodyPr/>
        <a:lstStyle/>
        <a:p>
          <a:endParaRPr lang="ru-RU"/>
        </a:p>
      </dgm:t>
    </dgm:pt>
    <dgm:pt modelId="{C1210C8B-DBD5-4C38-8542-04D34782374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Консультант по внедрению и сопровождению ПО;</a:t>
          </a:r>
          <a:endParaRPr lang="ru-RU" sz="1200" dirty="0"/>
        </a:p>
      </dgm:t>
    </dgm:pt>
    <dgm:pt modelId="{1E2A5E85-9E28-4CD3-BC4F-0399D1CFAC3A}" type="parTrans" cxnId="{03B77D24-B016-4C69-8B29-7021C5D05422}">
      <dgm:prSet/>
      <dgm:spPr/>
      <dgm:t>
        <a:bodyPr/>
        <a:lstStyle/>
        <a:p>
          <a:endParaRPr lang="ru-RU"/>
        </a:p>
      </dgm:t>
    </dgm:pt>
    <dgm:pt modelId="{A9C2DE8F-129C-4A54-A17C-57C83C241E9F}" type="sibTrans" cxnId="{03B77D24-B016-4C69-8B29-7021C5D05422}">
      <dgm:prSet/>
      <dgm:spPr/>
      <dgm:t>
        <a:bodyPr/>
        <a:lstStyle/>
        <a:p>
          <a:endParaRPr lang="ru-RU"/>
        </a:p>
      </dgm:t>
    </dgm:pt>
    <dgm:pt modelId="{C0329557-C34C-4A82-A01B-0A9BE76EDB01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Инженер по качеству и безопасности ПО.</a:t>
          </a:r>
          <a:endParaRPr lang="ru-RU" sz="1200" dirty="0"/>
        </a:p>
      </dgm:t>
    </dgm:pt>
    <dgm:pt modelId="{EDA4DC49-EFC9-4055-8279-2B5601E99EB9}" type="parTrans" cxnId="{40DAE64C-DCC5-4B04-AB32-50044C6FECF5}">
      <dgm:prSet/>
      <dgm:spPr/>
      <dgm:t>
        <a:bodyPr/>
        <a:lstStyle/>
        <a:p>
          <a:endParaRPr lang="ru-RU"/>
        </a:p>
      </dgm:t>
    </dgm:pt>
    <dgm:pt modelId="{BDCC3EB2-BD1B-4D03-B225-D14C5D8A11A9}" type="sibTrans" cxnId="{40DAE64C-DCC5-4B04-AB32-50044C6FECF5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AAE450-3AB1-4632-BDA4-640E9DDCBCB3}" type="presOf" srcId="{ADF59694-078C-4F58-8D4C-B76809A767A6}" destId="{6A5D082F-0387-43A6-B437-42065C173FFF}" srcOrd="0" destOrd="0" presId="urn:microsoft.com/office/officeart/2005/8/layout/chevron2"/>
    <dgm:cxn modelId="{6BDCB651-63DF-4D73-915A-C9CBB1E14EA3}" srcId="{ADF59694-078C-4F58-8D4C-B76809A767A6}" destId="{13B37F83-DDE8-4D44-A105-7040F6732EA9}" srcOrd="1" destOrd="0" parTransId="{5B04DFE5-944B-4E6E-977B-504B9A23A217}" sibTransId="{D3DE300C-7D4C-4599-9B9E-6C6259E0A1B9}"/>
    <dgm:cxn modelId="{EE4E3D2F-E959-428C-ADEB-2739CFB736E9}" type="presOf" srcId="{99CD014B-96A1-4DE5-AFDD-C60EE71A2527}" destId="{346C055C-4FDA-4701-8DFF-3E36403E1A0A}" srcOrd="0" destOrd="4" presId="urn:microsoft.com/office/officeart/2005/8/layout/chevron2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7A2E2893-9735-47E0-AE00-704478C64B5A}" srcId="{3478C853-2BDE-4CA4-861B-5808184D1927}" destId="{50AAEB1F-E661-4BF8-AB02-75E868262AA4}" srcOrd="2" destOrd="0" parTransId="{E19F707B-0FA7-48A8-85DA-85653D491C0D}" sibTransId="{83D2A1B3-5214-4B5C-A568-629F319D8EC1}"/>
    <dgm:cxn modelId="{8971A70F-E4FE-41C8-ADF9-A874A0A8B054}" type="presOf" srcId="{411AC287-A608-40FE-AE2D-832C504798F4}" destId="{346C055C-4FDA-4701-8DFF-3E36403E1A0A}" srcOrd="0" destOrd="3" presId="urn:microsoft.com/office/officeart/2005/8/layout/chevron2"/>
    <dgm:cxn modelId="{40DAE64C-DCC5-4B04-AB32-50044C6FECF5}" srcId="{ADF59694-078C-4F58-8D4C-B76809A767A6}" destId="{C0329557-C34C-4A82-A01B-0A9BE76EDB01}" srcOrd="4" destOrd="0" parTransId="{EDA4DC49-EFC9-4055-8279-2B5601E99EB9}" sibTransId="{BDCC3EB2-BD1B-4D03-B225-D14C5D8A11A9}"/>
    <dgm:cxn modelId="{D9402FDE-5957-4656-9EDE-81D3B6A8C7B1}" type="presOf" srcId="{90F3D640-9488-400E-85AF-0638EECAE7FF}" destId="{294DE0AA-7CDF-43F2-96AD-2DC6FB817C17}" srcOrd="0" destOrd="0" presId="urn:microsoft.com/office/officeart/2005/8/layout/chevron2"/>
    <dgm:cxn modelId="{60E3A8B2-3DBE-4BE6-AEE4-C43A499E8EB5}" type="presOf" srcId="{C1210C8B-DBD5-4C38-8542-04D34782374F}" destId="{11B63E7B-7A8B-4133-ADF1-4576DBE45302}" srcOrd="0" destOrd="3" presId="urn:microsoft.com/office/officeart/2005/8/layout/chevron2"/>
    <dgm:cxn modelId="{9D1CF4B6-EC28-4F12-B0AD-B1164E933B9C}" srcId="{3478C853-2BDE-4CA4-861B-5808184D1927}" destId="{411AC287-A608-40FE-AE2D-832C504798F4}" srcOrd="3" destOrd="0" parTransId="{FE2D99B5-4853-4C67-92DC-8C416CD3C9D6}" sibTransId="{B28D30F0-0F04-440F-A151-18EFFB0C9797}"/>
    <dgm:cxn modelId="{E324DBFF-8E6D-43C1-9B91-761A03C27B5B}" srcId="{ADF59694-078C-4F58-8D4C-B76809A767A6}" destId="{D29E9448-4C38-4677-82DC-0C04186F2F57}" srcOrd="2" destOrd="0" parTransId="{3A49C875-5CDE-4329-9034-298D4D324253}" sibTransId="{9B351C23-C504-487C-A4B6-CD6E71459DA3}"/>
    <dgm:cxn modelId="{52A53642-EB6D-42F6-BD48-CE1D542A8AA9}" srcId="{3478C853-2BDE-4CA4-861B-5808184D1927}" destId="{2E944D0D-40D5-44B2-B821-85F54FA71E88}" srcOrd="5" destOrd="0" parTransId="{B0D93744-B83E-477E-A536-F9BBA5D7E308}" sibTransId="{3EB2BD39-5E8A-4E6B-B6C2-D5C154A95995}"/>
    <dgm:cxn modelId="{E0BC4172-6628-464A-9F16-41F97FC26E3F}" type="presOf" srcId="{A9E31BF3-C05D-42DE-9999-7E36F6526B86}" destId="{11B63E7B-7A8B-4133-ADF1-4576DBE45302}" srcOrd="0" destOrd="0" presId="urn:microsoft.com/office/officeart/2005/8/layout/chevron2"/>
    <dgm:cxn modelId="{8E901999-160B-4EC1-8C57-C0E0F232FB0E}" type="presOf" srcId="{2E944D0D-40D5-44B2-B821-85F54FA71E88}" destId="{346C055C-4FDA-4701-8DFF-3E36403E1A0A}" srcOrd="0" destOrd="5" presId="urn:microsoft.com/office/officeart/2005/8/layout/chevron2"/>
    <dgm:cxn modelId="{EBEC2E02-3117-4CAD-8129-34C04858E7D4}" type="presOf" srcId="{C0329557-C34C-4A82-A01B-0A9BE76EDB01}" destId="{11B63E7B-7A8B-4133-ADF1-4576DBE45302}" srcOrd="0" destOrd="4" presId="urn:microsoft.com/office/officeart/2005/8/layout/chevron2"/>
    <dgm:cxn modelId="{72B0B4A8-5B5C-4877-A863-7DE9172DE738}" type="presOf" srcId="{B6B9D51A-1852-4858-85E3-109B9C7537FD}" destId="{346C055C-4FDA-4701-8DFF-3E36403E1A0A}" srcOrd="0" destOrd="0" presId="urn:microsoft.com/office/officeart/2005/8/layout/chevron2"/>
    <dgm:cxn modelId="{9B0C56CA-8CC4-404B-920B-3E619114FBF4}" type="presOf" srcId="{531B8AF1-7E19-4BEF-B4CC-2F9FD123E6B7}" destId="{346C055C-4FDA-4701-8DFF-3E36403E1A0A}" srcOrd="0" destOrd="1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8376E358-A86F-4A20-BB6C-A70BE086395B}" srcId="{3478C853-2BDE-4CA4-861B-5808184D1927}" destId="{99CD014B-96A1-4DE5-AFDD-C60EE71A2527}" srcOrd="4" destOrd="0" parTransId="{0B6879E1-6D34-4E9A-95C4-5D4F942F34A8}" sibTransId="{9176D621-5058-4939-ADE8-D7C30B36E934}"/>
    <dgm:cxn modelId="{71A39506-4D9A-4561-A93C-D795AF2586B3}" type="presOf" srcId="{3478C853-2BDE-4CA4-861B-5808184D1927}" destId="{84585F82-198A-4EB2-A421-CFA40F6EF4B3}" srcOrd="0" destOrd="0" presId="urn:microsoft.com/office/officeart/2005/8/layout/chevron2"/>
    <dgm:cxn modelId="{5F535DAF-4008-4704-946A-2CB1617EBB0B}" srcId="{3478C853-2BDE-4CA4-861B-5808184D1927}" destId="{531B8AF1-7E19-4BEF-B4CC-2F9FD123E6B7}" srcOrd="1" destOrd="0" parTransId="{187E8CCD-5344-4C33-89A9-4B2564767993}" sibTransId="{1C0B2793-9532-466C-ACA7-E3681AE10DFF}"/>
    <dgm:cxn modelId="{5863D2F3-A721-4685-BD30-0B2A2BABDA59}" type="presOf" srcId="{13B37F83-DDE8-4D44-A105-7040F6732EA9}" destId="{11B63E7B-7A8B-4133-ADF1-4576DBE45302}" srcOrd="0" destOrd="1" presId="urn:microsoft.com/office/officeart/2005/8/layout/chevron2"/>
    <dgm:cxn modelId="{2ECD32C7-B49B-4CB5-8A0B-A56A808EF281}" type="presOf" srcId="{50AAEB1F-E661-4BF8-AB02-75E868262AA4}" destId="{346C055C-4FDA-4701-8DFF-3E36403E1A0A}" srcOrd="0" destOrd="2" presId="urn:microsoft.com/office/officeart/2005/8/layout/chevron2"/>
    <dgm:cxn modelId="{03B77D24-B016-4C69-8B29-7021C5D05422}" srcId="{ADF59694-078C-4F58-8D4C-B76809A767A6}" destId="{C1210C8B-DBD5-4C38-8542-04D34782374F}" srcOrd="3" destOrd="0" parTransId="{1E2A5E85-9E28-4CD3-BC4F-0399D1CFAC3A}" sibTransId="{A9C2DE8F-129C-4A54-A17C-57C83C241E9F}"/>
    <dgm:cxn modelId="{A4CB8B9F-9B39-4B39-AFF4-5239EEBD7691}" type="presOf" srcId="{D29E9448-4C38-4677-82DC-0C04186F2F57}" destId="{11B63E7B-7A8B-4133-ADF1-4576DBE45302}" srcOrd="0" destOrd="2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F7B0116A-FD8F-46FB-B56C-843F0B619A3B}" type="presParOf" srcId="{294DE0AA-7CDF-43F2-96AD-2DC6FB817C17}" destId="{FB45359A-9BDC-4E13-B3B5-9267C101CC13}" srcOrd="0" destOrd="0" presId="urn:microsoft.com/office/officeart/2005/8/layout/chevron2"/>
    <dgm:cxn modelId="{C364B76E-DA62-4EE4-BB5C-4B05442EAA48}" type="presParOf" srcId="{FB45359A-9BDC-4E13-B3B5-9267C101CC13}" destId="{84585F82-198A-4EB2-A421-CFA40F6EF4B3}" srcOrd="0" destOrd="0" presId="urn:microsoft.com/office/officeart/2005/8/layout/chevron2"/>
    <dgm:cxn modelId="{471DFB5F-8FFB-4BF2-A41C-6EFFF5B4783D}" type="presParOf" srcId="{FB45359A-9BDC-4E13-B3B5-9267C101CC13}" destId="{346C055C-4FDA-4701-8DFF-3E36403E1A0A}" srcOrd="1" destOrd="0" presId="urn:microsoft.com/office/officeart/2005/8/layout/chevron2"/>
    <dgm:cxn modelId="{554B3255-D3BB-4E0F-8527-EAFCA341D58A}" type="presParOf" srcId="{294DE0AA-7CDF-43F2-96AD-2DC6FB817C17}" destId="{FE094BB6-744C-4A4D-9EC6-8E2F8AF77672}" srcOrd="1" destOrd="0" presId="urn:microsoft.com/office/officeart/2005/8/layout/chevron2"/>
    <dgm:cxn modelId="{847CEC4D-0377-46A0-97C5-AEAD7F25B26D}" type="presParOf" srcId="{294DE0AA-7CDF-43F2-96AD-2DC6FB817C17}" destId="{125415C1-E03E-4BCF-95B6-5F1478D7BD02}" srcOrd="2" destOrd="0" presId="urn:microsoft.com/office/officeart/2005/8/layout/chevron2"/>
    <dgm:cxn modelId="{7E2C6444-D4F1-4F93-BBEB-E0AF6A107A6E}" type="presParOf" srcId="{125415C1-E03E-4BCF-95B6-5F1478D7BD02}" destId="{6A5D082F-0387-43A6-B437-42065C173FFF}" srcOrd="0" destOrd="0" presId="urn:microsoft.com/office/officeart/2005/8/layout/chevron2"/>
    <dgm:cxn modelId="{75CF0AA9-DBE9-43EC-84DA-3EAFCBC7B17F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9B80010-B08A-4483-B2D3-55FF52BDFC26}" type="presOf" srcId="{90F3D640-9488-400E-85AF-0638EECAE7FF}" destId="{294DE0AA-7CDF-43F2-96AD-2DC6FB817C1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79F1D59-363E-4CCA-9EC3-7A90F8BB1C8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90667-FF77-4C7E-AC5F-834DB92B4D61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Виды </a:t>
          </a:r>
          <a:r>
            <a:rPr lang="ru-RU" sz="1200" dirty="0" err="1" smtClean="0"/>
            <a:t>профессио-нальной</a:t>
          </a:r>
          <a:r>
            <a:rPr lang="ru-RU" sz="1200" dirty="0" smtClean="0"/>
            <a:t> деятельности магистра</a:t>
          </a:r>
          <a:endParaRPr lang="ru-RU" sz="1200" dirty="0"/>
        </a:p>
      </dgm:t>
    </dgm:pt>
    <dgm:pt modelId="{F252A5B4-94CE-4A8D-877D-DE656961BABD}" type="parTrans" cxnId="{41B74152-6C2D-4003-89D2-32DB363AE4D0}">
      <dgm:prSet/>
      <dgm:spPr/>
      <dgm:t>
        <a:bodyPr/>
        <a:lstStyle/>
        <a:p>
          <a:endParaRPr lang="ru-RU"/>
        </a:p>
      </dgm:t>
    </dgm:pt>
    <dgm:pt modelId="{0BF942C8-0CCE-428C-9F83-A3DEEA5EB97E}" type="sibTrans" cxnId="{41B74152-6C2D-4003-89D2-32DB363AE4D0}">
      <dgm:prSet/>
      <dgm:spPr/>
      <dgm:t>
        <a:bodyPr/>
        <a:lstStyle/>
        <a:p>
          <a:endParaRPr lang="ru-RU"/>
        </a:p>
      </dgm:t>
    </dgm:pt>
    <dgm:pt modelId="{5D1BD615-64F2-4692-AA86-2B4B28C88328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Научно-исследователь-</a:t>
          </a:r>
          <a:r>
            <a:rPr lang="ru-RU" sz="1200" dirty="0" err="1" smtClean="0"/>
            <a:t>ская</a:t>
          </a:r>
          <a:endParaRPr lang="ru-RU" sz="1200" dirty="0"/>
        </a:p>
      </dgm:t>
    </dgm:pt>
    <dgm:pt modelId="{F2563AB9-047F-448A-885E-A145EB01BFB7}" type="parTrans" cxnId="{5C7541F5-4AF1-4F4A-B00C-E92162F3C6D4}">
      <dgm:prSet/>
      <dgm:spPr/>
      <dgm:t>
        <a:bodyPr/>
        <a:lstStyle/>
        <a:p>
          <a:endParaRPr lang="ru-RU"/>
        </a:p>
      </dgm:t>
    </dgm:pt>
    <dgm:pt modelId="{3ECB5C08-BF80-4D2F-81D4-C64B3AFB3EF9}" type="sibTrans" cxnId="{5C7541F5-4AF1-4F4A-B00C-E92162F3C6D4}">
      <dgm:prSet/>
      <dgm:spPr/>
      <dgm:t>
        <a:bodyPr/>
        <a:lstStyle/>
        <a:p>
          <a:endParaRPr lang="ru-RU"/>
        </a:p>
      </dgm:t>
    </dgm:pt>
    <dgm:pt modelId="{89C2E541-A631-4022-B1AB-F21D90378E3E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Проектная</a:t>
          </a:r>
          <a:endParaRPr lang="ru-RU" sz="1200" dirty="0"/>
        </a:p>
      </dgm:t>
    </dgm:pt>
    <dgm:pt modelId="{254568E0-7BB0-40EA-AFF9-6093AC23D07E}" type="parTrans" cxnId="{530B62E6-F859-44E1-A950-64AFE3C07B32}">
      <dgm:prSet/>
      <dgm:spPr/>
      <dgm:t>
        <a:bodyPr/>
        <a:lstStyle/>
        <a:p>
          <a:endParaRPr lang="ru-RU"/>
        </a:p>
      </dgm:t>
    </dgm:pt>
    <dgm:pt modelId="{C92A682A-BE43-46AB-B55D-71020A21C01F}" type="sibTrans" cxnId="{530B62E6-F859-44E1-A950-64AFE3C07B32}">
      <dgm:prSet/>
      <dgm:spPr/>
      <dgm:t>
        <a:bodyPr/>
        <a:lstStyle/>
        <a:p>
          <a:endParaRPr lang="ru-RU"/>
        </a:p>
      </dgm:t>
    </dgm:pt>
    <dgm:pt modelId="{6AD1160D-DD4A-41AD-A940-61F967241B1C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Аналитическая</a:t>
          </a:r>
          <a:endParaRPr lang="ru-RU" sz="1200" dirty="0"/>
        </a:p>
      </dgm:t>
    </dgm:pt>
    <dgm:pt modelId="{DB5FCC8B-B8A9-412E-ACC6-7468CDB01C1F}" type="parTrans" cxnId="{95D41E1D-A8C6-4F4A-82EA-4F7C936DED40}">
      <dgm:prSet/>
      <dgm:spPr/>
      <dgm:t>
        <a:bodyPr/>
        <a:lstStyle/>
        <a:p>
          <a:endParaRPr lang="ru-RU"/>
        </a:p>
      </dgm:t>
    </dgm:pt>
    <dgm:pt modelId="{2CA629AC-2E95-4955-A4D4-04176C136078}" type="sibTrans" cxnId="{95D41E1D-A8C6-4F4A-82EA-4F7C936DED40}">
      <dgm:prSet/>
      <dgm:spPr/>
      <dgm:t>
        <a:bodyPr/>
        <a:lstStyle/>
        <a:p>
          <a:endParaRPr lang="ru-RU"/>
        </a:p>
      </dgm:t>
    </dgm:pt>
    <dgm:pt modelId="{7F29E505-2291-4309-8059-6B602AE7EE0C}">
      <dgm:prSet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Организационно-управленческая</a:t>
          </a:r>
          <a:endParaRPr lang="ru-RU" sz="1100" dirty="0"/>
        </a:p>
      </dgm:t>
    </dgm:pt>
    <dgm:pt modelId="{85F6251B-6FC2-4A95-A0A1-75F63A534C70}" type="parTrans" cxnId="{22E8E651-69DB-4A42-A7B5-2B19B7373C0E}">
      <dgm:prSet/>
      <dgm:spPr/>
      <dgm:t>
        <a:bodyPr/>
        <a:lstStyle/>
        <a:p>
          <a:endParaRPr lang="ru-RU"/>
        </a:p>
      </dgm:t>
    </dgm:pt>
    <dgm:pt modelId="{6440F3C2-7085-4410-92EE-337B09217CDC}" type="sibTrans" cxnId="{22E8E651-69DB-4A42-A7B5-2B19B7373C0E}">
      <dgm:prSet/>
      <dgm:spPr/>
      <dgm:t>
        <a:bodyPr/>
        <a:lstStyle/>
        <a:p>
          <a:endParaRPr lang="ru-RU"/>
        </a:p>
      </dgm:t>
    </dgm:pt>
    <dgm:pt modelId="{B81B02A5-A38D-4323-B06E-090AFA19C666}">
      <dgm:prSet custT="1"/>
      <dgm:spPr>
        <a:solidFill>
          <a:srgbClr val="1976D2"/>
        </a:solidFill>
      </dgm:spPr>
      <dgm:t>
        <a:bodyPr/>
        <a:lstStyle/>
        <a:p>
          <a:r>
            <a:rPr lang="ru-RU" sz="1100" dirty="0" smtClean="0"/>
            <a:t>Педагогическая</a:t>
          </a:r>
          <a:endParaRPr lang="ru-RU" sz="1100" dirty="0"/>
        </a:p>
      </dgm:t>
    </dgm:pt>
    <dgm:pt modelId="{DA3618FF-60ED-4093-83C2-69ABF77DE429}" type="parTrans" cxnId="{8C5BFDDD-F749-4389-B3F2-EB2D40EAC02D}">
      <dgm:prSet/>
      <dgm:spPr/>
      <dgm:t>
        <a:bodyPr/>
        <a:lstStyle/>
        <a:p>
          <a:endParaRPr lang="ru-RU"/>
        </a:p>
      </dgm:t>
    </dgm:pt>
    <dgm:pt modelId="{35B39E7E-0AB3-4E10-8AEC-5796ACE00972}" type="sibTrans" cxnId="{8C5BFDDD-F749-4389-B3F2-EB2D40EAC02D}">
      <dgm:prSet/>
      <dgm:spPr/>
      <dgm:t>
        <a:bodyPr/>
        <a:lstStyle/>
        <a:p>
          <a:endParaRPr lang="ru-RU"/>
        </a:p>
      </dgm:t>
    </dgm:pt>
    <dgm:pt modelId="{6A449B52-B644-4F41-9A82-AFF73D794B19}" type="pres">
      <dgm:prSet presAssocID="{F79F1D59-363E-4CCA-9EC3-7A90F8BB1C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7C9FCB-0307-4B21-965B-801F979B732F}" type="pres">
      <dgm:prSet presAssocID="{5D990667-FF77-4C7E-AC5F-834DB92B4D61}" presName="centerShape" presStyleLbl="node0" presStyleIdx="0" presStyleCnt="1"/>
      <dgm:spPr/>
      <dgm:t>
        <a:bodyPr/>
        <a:lstStyle/>
        <a:p>
          <a:endParaRPr lang="ru-RU"/>
        </a:p>
      </dgm:t>
    </dgm:pt>
    <dgm:pt modelId="{F47B85FA-A116-4159-92C5-8AD8B9C02E67}" type="pres">
      <dgm:prSet presAssocID="{F2563AB9-047F-448A-885E-A145EB01BFB7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3CAE255-1715-4DC4-AD5D-95AD5352FF1B}" type="pres">
      <dgm:prSet presAssocID="{F2563AB9-047F-448A-885E-A145EB01BFB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D02AD42-3DE0-47F7-AA33-0C185EF8DB68}" type="pres">
      <dgm:prSet presAssocID="{5D1BD615-64F2-4692-AA86-2B4B28C883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985F7-975F-4BA9-8E75-3260054D3915}" type="pres">
      <dgm:prSet presAssocID="{254568E0-7BB0-40EA-AFF9-6093AC23D07E}" presName="parTrans" presStyleLbl="sibTrans2D1" presStyleIdx="1" presStyleCnt="5"/>
      <dgm:spPr/>
      <dgm:t>
        <a:bodyPr/>
        <a:lstStyle/>
        <a:p>
          <a:endParaRPr lang="ru-RU"/>
        </a:p>
      </dgm:t>
    </dgm:pt>
    <dgm:pt modelId="{92707263-2059-4391-BD8D-DDD5DC3E7D27}" type="pres">
      <dgm:prSet presAssocID="{254568E0-7BB0-40EA-AFF9-6093AC23D07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8BF2E58-619A-499E-99F0-CBE9BCFEF0B2}" type="pres">
      <dgm:prSet presAssocID="{89C2E541-A631-4022-B1AB-F21D90378E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E0EB3-55E8-49E8-A2FB-5BE92DAFF7FC}" type="pres">
      <dgm:prSet presAssocID="{DB5FCC8B-B8A9-412E-ACC6-7468CDB01C1F}" presName="parTrans" presStyleLbl="sibTrans2D1" presStyleIdx="2" presStyleCnt="5"/>
      <dgm:spPr/>
      <dgm:t>
        <a:bodyPr/>
        <a:lstStyle/>
        <a:p>
          <a:endParaRPr lang="ru-RU"/>
        </a:p>
      </dgm:t>
    </dgm:pt>
    <dgm:pt modelId="{06C182BF-5BEF-469C-80E5-D8B387008045}" type="pres">
      <dgm:prSet presAssocID="{DB5FCC8B-B8A9-412E-ACC6-7468CDB01C1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7BA4E468-1012-4477-BD6C-4C95F2ECE314}" type="pres">
      <dgm:prSet presAssocID="{6AD1160D-DD4A-41AD-A940-61F967241B1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F09B-8D14-4DB2-BA82-086256924BB3}" type="pres">
      <dgm:prSet presAssocID="{85F6251B-6FC2-4A95-A0A1-75F63A534C70}" presName="parTrans" presStyleLbl="sibTrans2D1" presStyleIdx="3" presStyleCnt="5"/>
      <dgm:spPr/>
      <dgm:t>
        <a:bodyPr/>
        <a:lstStyle/>
        <a:p>
          <a:endParaRPr lang="ru-RU"/>
        </a:p>
      </dgm:t>
    </dgm:pt>
    <dgm:pt modelId="{3B8F2C14-AD0F-4D3D-9C11-27119F3A9CB1}" type="pres">
      <dgm:prSet presAssocID="{85F6251B-6FC2-4A95-A0A1-75F63A534C7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0CDAFC1-DD15-4F4C-B529-D8B423A09AF6}" type="pres">
      <dgm:prSet presAssocID="{7F29E505-2291-4309-8059-6B602AE7EE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E15B-67A3-4247-A30D-AA402F406E68}" type="pres">
      <dgm:prSet presAssocID="{DA3618FF-60ED-4093-83C2-69ABF77DE42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79C80462-D261-4087-B14D-E444B78457DF}" type="pres">
      <dgm:prSet presAssocID="{DA3618FF-60ED-4093-83C2-69ABF77DE42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9B286F44-7F71-4119-A1D4-36FF28AFEBFE}" type="pres">
      <dgm:prSet presAssocID="{B81B02A5-A38D-4323-B06E-090AFA19C66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D41E1D-A8C6-4F4A-82EA-4F7C936DED40}" srcId="{5D990667-FF77-4C7E-AC5F-834DB92B4D61}" destId="{6AD1160D-DD4A-41AD-A940-61F967241B1C}" srcOrd="2" destOrd="0" parTransId="{DB5FCC8B-B8A9-412E-ACC6-7468CDB01C1F}" sibTransId="{2CA629AC-2E95-4955-A4D4-04176C136078}"/>
    <dgm:cxn modelId="{41B74152-6C2D-4003-89D2-32DB363AE4D0}" srcId="{F79F1D59-363E-4CCA-9EC3-7A90F8BB1C8A}" destId="{5D990667-FF77-4C7E-AC5F-834DB92B4D61}" srcOrd="0" destOrd="0" parTransId="{F252A5B4-94CE-4A8D-877D-DE656961BABD}" sibTransId="{0BF942C8-0CCE-428C-9F83-A3DEEA5EB97E}"/>
    <dgm:cxn modelId="{24DF7A40-53B6-4E67-BB43-3A4E58B036D1}" type="presOf" srcId="{B81B02A5-A38D-4323-B06E-090AFA19C666}" destId="{9B286F44-7F71-4119-A1D4-36FF28AFEBFE}" srcOrd="0" destOrd="0" presId="urn:microsoft.com/office/officeart/2005/8/layout/radial5"/>
    <dgm:cxn modelId="{4487C520-EBE1-412D-B060-4DF351D89A90}" type="presOf" srcId="{DB5FCC8B-B8A9-412E-ACC6-7468CDB01C1F}" destId="{D51E0EB3-55E8-49E8-A2FB-5BE92DAFF7FC}" srcOrd="0" destOrd="0" presId="urn:microsoft.com/office/officeart/2005/8/layout/radial5"/>
    <dgm:cxn modelId="{01274DB4-0989-4EE1-83B3-83F88ABF086C}" type="presOf" srcId="{5D1BD615-64F2-4692-AA86-2B4B28C88328}" destId="{9D02AD42-3DE0-47F7-AA33-0C185EF8DB68}" srcOrd="0" destOrd="0" presId="urn:microsoft.com/office/officeart/2005/8/layout/radial5"/>
    <dgm:cxn modelId="{49D0D3DF-0094-45BB-8B30-02462D069DCA}" type="presOf" srcId="{85F6251B-6FC2-4A95-A0A1-75F63A534C70}" destId="{0DC8F09B-8D14-4DB2-BA82-086256924BB3}" srcOrd="0" destOrd="0" presId="urn:microsoft.com/office/officeart/2005/8/layout/radial5"/>
    <dgm:cxn modelId="{BBB86FD4-5ECE-43FA-89C1-FE97E77AB751}" type="presOf" srcId="{89C2E541-A631-4022-B1AB-F21D90378E3E}" destId="{18BF2E58-619A-499E-99F0-CBE9BCFEF0B2}" srcOrd="0" destOrd="0" presId="urn:microsoft.com/office/officeart/2005/8/layout/radial5"/>
    <dgm:cxn modelId="{CB0EAA9F-99C7-4ACA-A82F-86B3F9356A9E}" type="presOf" srcId="{DA3618FF-60ED-4093-83C2-69ABF77DE429}" destId="{3F1BE15B-67A3-4247-A30D-AA402F406E68}" srcOrd="0" destOrd="0" presId="urn:microsoft.com/office/officeart/2005/8/layout/radial5"/>
    <dgm:cxn modelId="{99FB891A-AE71-449E-B92E-29EA6A1C7F6D}" type="presOf" srcId="{DA3618FF-60ED-4093-83C2-69ABF77DE429}" destId="{79C80462-D261-4087-B14D-E444B78457DF}" srcOrd="1" destOrd="0" presId="urn:microsoft.com/office/officeart/2005/8/layout/radial5"/>
    <dgm:cxn modelId="{22E8E651-69DB-4A42-A7B5-2B19B7373C0E}" srcId="{5D990667-FF77-4C7E-AC5F-834DB92B4D61}" destId="{7F29E505-2291-4309-8059-6B602AE7EE0C}" srcOrd="3" destOrd="0" parTransId="{85F6251B-6FC2-4A95-A0A1-75F63A534C70}" sibTransId="{6440F3C2-7085-4410-92EE-337B09217CDC}"/>
    <dgm:cxn modelId="{9B3D28D2-B864-434F-904B-1CF94727AFD4}" type="presOf" srcId="{5D990667-FF77-4C7E-AC5F-834DB92B4D61}" destId="{897C9FCB-0307-4B21-965B-801F979B732F}" srcOrd="0" destOrd="0" presId="urn:microsoft.com/office/officeart/2005/8/layout/radial5"/>
    <dgm:cxn modelId="{D8E98643-7A9F-4FB4-8316-013AED0D53FA}" type="presOf" srcId="{6AD1160D-DD4A-41AD-A940-61F967241B1C}" destId="{7BA4E468-1012-4477-BD6C-4C95F2ECE314}" srcOrd="0" destOrd="0" presId="urn:microsoft.com/office/officeart/2005/8/layout/radial5"/>
    <dgm:cxn modelId="{8C5BFDDD-F749-4389-B3F2-EB2D40EAC02D}" srcId="{5D990667-FF77-4C7E-AC5F-834DB92B4D61}" destId="{B81B02A5-A38D-4323-B06E-090AFA19C666}" srcOrd="4" destOrd="0" parTransId="{DA3618FF-60ED-4093-83C2-69ABF77DE429}" sibTransId="{35B39E7E-0AB3-4E10-8AEC-5796ACE00972}"/>
    <dgm:cxn modelId="{E370C39C-0B8F-405D-A29C-CB113313EDB1}" type="presOf" srcId="{DB5FCC8B-B8A9-412E-ACC6-7468CDB01C1F}" destId="{06C182BF-5BEF-469C-80E5-D8B387008045}" srcOrd="1" destOrd="0" presId="urn:microsoft.com/office/officeart/2005/8/layout/radial5"/>
    <dgm:cxn modelId="{28B2E8E1-69E9-423E-B6D5-7FF73A56140E}" type="presOf" srcId="{F79F1D59-363E-4CCA-9EC3-7A90F8BB1C8A}" destId="{6A449B52-B644-4F41-9A82-AFF73D794B19}" srcOrd="0" destOrd="0" presId="urn:microsoft.com/office/officeart/2005/8/layout/radial5"/>
    <dgm:cxn modelId="{92426DBE-0244-4AD7-94F4-E326676D5F0B}" type="presOf" srcId="{F2563AB9-047F-448A-885E-A145EB01BFB7}" destId="{63CAE255-1715-4DC4-AD5D-95AD5352FF1B}" srcOrd="1" destOrd="0" presId="urn:microsoft.com/office/officeart/2005/8/layout/radial5"/>
    <dgm:cxn modelId="{DE08B213-5235-4FD4-A632-005EE4AA630C}" type="presOf" srcId="{F2563AB9-047F-448A-885E-A145EB01BFB7}" destId="{F47B85FA-A116-4159-92C5-8AD8B9C02E67}" srcOrd="0" destOrd="0" presId="urn:microsoft.com/office/officeart/2005/8/layout/radial5"/>
    <dgm:cxn modelId="{530B62E6-F859-44E1-A950-64AFE3C07B32}" srcId="{5D990667-FF77-4C7E-AC5F-834DB92B4D61}" destId="{89C2E541-A631-4022-B1AB-F21D90378E3E}" srcOrd="1" destOrd="0" parTransId="{254568E0-7BB0-40EA-AFF9-6093AC23D07E}" sibTransId="{C92A682A-BE43-46AB-B55D-71020A21C01F}"/>
    <dgm:cxn modelId="{44C320C0-90AD-4041-909B-F4C5887F6766}" type="presOf" srcId="{254568E0-7BB0-40EA-AFF9-6093AC23D07E}" destId="{FA5985F7-975F-4BA9-8E75-3260054D3915}" srcOrd="0" destOrd="0" presId="urn:microsoft.com/office/officeart/2005/8/layout/radial5"/>
    <dgm:cxn modelId="{05084396-571F-49D3-82ED-40404F563C03}" type="presOf" srcId="{85F6251B-6FC2-4A95-A0A1-75F63A534C70}" destId="{3B8F2C14-AD0F-4D3D-9C11-27119F3A9CB1}" srcOrd="1" destOrd="0" presId="urn:microsoft.com/office/officeart/2005/8/layout/radial5"/>
    <dgm:cxn modelId="{FD227B2B-FFF9-4DED-B705-3874004654B5}" type="presOf" srcId="{7F29E505-2291-4309-8059-6B602AE7EE0C}" destId="{50CDAFC1-DD15-4F4C-B529-D8B423A09AF6}" srcOrd="0" destOrd="0" presId="urn:microsoft.com/office/officeart/2005/8/layout/radial5"/>
    <dgm:cxn modelId="{324932F5-DED7-43B1-A77A-47FB9D4C76FF}" type="presOf" srcId="{254568E0-7BB0-40EA-AFF9-6093AC23D07E}" destId="{92707263-2059-4391-BD8D-DDD5DC3E7D27}" srcOrd="1" destOrd="0" presId="urn:microsoft.com/office/officeart/2005/8/layout/radial5"/>
    <dgm:cxn modelId="{5C7541F5-4AF1-4F4A-B00C-E92162F3C6D4}" srcId="{5D990667-FF77-4C7E-AC5F-834DB92B4D61}" destId="{5D1BD615-64F2-4692-AA86-2B4B28C88328}" srcOrd="0" destOrd="0" parTransId="{F2563AB9-047F-448A-885E-A145EB01BFB7}" sibTransId="{3ECB5C08-BF80-4D2F-81D4-C64B3AFB3EF9}"/>
    <dgm:cxn modelId="{B6299384-D194-4C24-8DC5-17B4214A0688}" type="presParOf" srcId="{6A449B52-B644-4F41-9A82-AFF73D794B19}" destId="{897C9FCB-0307-4B21-965B-801F979B732F}" srcOrd="0" destOrd="0" presId="urn:microsoft.com/office/officeart/2005/8/layout/radial5"/>
    <dgm:cxn modelId="{3A7615FF-9CD3-45A0-9EF4-CC7FD70E033D}" type="presParOf" srcId="{6A449B52-B644-4F41-9A82-AFF73D794B19}" destId="{F47B85FA-A116-4159-92C5-8AD8B9C02E67}" srcOrd="1" destOrd="0" presId="urn:microsoft.com/office/officeart/2005/8/layout/radial5"/>
    <dgm:cxn modelId="{4FBA12C5-E248-4CDB-92F1-503C7A41E575}" type="presParOf" srcId="{F47B85FA-A116-4159-92C5-8AD8B9C02E67}" destId="{63CAE255-1715-4DC4-AD5D-95AD5352FF1B}" srcOrd="0" destOrd="0" presId="urn:microsoft.com/office/officeart/2005/8/layout/radial5"/>
    <dgm:cxn modelId="{34F70DAB-9810-48B0-8E08-2D5D2011FA78}" type="presParOf" srcId="{6A449B52-B644-4F41-9A82-AFF73D794B19}" destId="{9D02AD42-3DE0-47F7-AA33-0C185EF8DB68}" srcOrd="2" destOrd="0" presId="urn:microsoft.com/office/officeart/2005/8/layout/radial5"/>
    <dgm:cxn modelId="{757C4963-2F68-4144-A96A-01AD6187133D}" type="presParOf" srcId="{6A449B52-B644-4F41-9A82-AFF73D794B19}" destId="{FA5985F7-975F-4BA9-8E75-3260054D3915}" srcOrd="3" destOrd="0" presId="urn:microsoft.com/office/officeart/2005/8/layout/radial5"/>
    <dgm:cxn modelId="{4C7A0632-130F-4473-816E-FF80A4127DC7}" type="presParOf" srcId="{FA5985F7-975F-4BA9-8E75-3260054D3915}" destId="{92707263-2059-4391-BD8D-DDD5DC3E7D27}" srcOrd="0" destOrd="0" presId="urn:microsoft.com/office/officeart/2005/8/layout/radial5"/>
    <dgm:cxn modelId="{4E7B6CB2-C762-40A6-9CFA-4BB460E9BAB8}" type="presParOf" srcId="{6A449B52-B644-4F41-9A82-AFF73D794B19}" destId="{18BF2E58-619A-499E-99F0-CBE9BCFEF0B2}" srcOrd="4" destOrd="0" presId="urn:microsoft.com/office/officeart/2005/8/layout/radial5"/>
    <dgm:cxn modelId="{61D5DE0F-ABDD-4381-AEA7-6711FDD98D86}" type="presParOf" srcId="{6A449B52-B644-4F41-9A82-AFF73D794B19}" destId="{D51E0EB3-55E8-49E8-A2FB-5BE92DAFF7FC}" srcOrd="5" destOrd="0" presId="urn:microsoft.com/office/officeart/2005/8/layout/radial5"/>
    <dgm:cxn modelId="{D4A8A665-9229-4023-BA83-5E196B2C2152}" type="presParOf" srcId="{D51E0EB3-55E8-49E8-A2FB-5BE92DAFF7FC}" destId="{06C182BF-5BEF-469C-80E5-D8B387008045}" srcOrd="0" destOrd="0" presId="urn:microsoft.com/office/officeart/2005/8/layout/radial5"/>
    <dgm:cxn modelId="{83F6FC4B-BE24-4839-BCAD-FC8E2AFC427B}" type="presParOf" srcId="{6A449B52-B644-4F41-9A82-AFF73D794B19}" destId="{7BA4E468-1012-4477-BD6C-4C95F2ECE314}" srcOrd="6" destOrd="0" presId="urn:microsoft.com/office/officeart/2005/8/layout/radial5"/>
    <dgm:cxn modelId="{3327ACA3-A916-4705-BAC8-974D18E7858B}" type="presParOf" srcId="{6A449B52-B644-4F41-9A82-AFF73D794B19}" destId="{0DC8F09B-8D14-4DB2-BA82-086256924BB3}" srcOrd="7" destOrd="0" presId="urn:microsoft.com/office/officeart/2005/8/layout/radial5"/>
    <dgm:cxn modelId="{40A5546D-665A-4F4E-A5D9-5D1B0765AE3D}" type="presParOf" srcId="{0DC8F09B-8D14-4DB2-BA82-086256924BB3}" destId="{3B8F2C14-AD0F-4D3D-9C11-27119F3A9CB1}" srcOrd="0" destOrd="0" presId="urn:microsoft.com/office/officeart/2005/8/layout/radial5"/>
    <dgm:cxn modelId="{1E801E0C-C871-40B1-883E-814839742381}" type="presParOf" srcId="{6A449B52-B644-4F41-9A82-AFF73D794B19}" destId="{50CDAFC1-DD15-4F4C-B529-D8B423A09AF6}" srcOrd="8" destOrd="0" presId="urn:microsoft.com/office/officeart/2005/8/layout/radial5"/>
    <dgm:cxn modelId="{D22D1EA1-2C4A-475A-A3FF-88E0FE8FCD38}" type="presParOf" srcId="{6A449B52-B644-4F41-9A82-AFF73D794B19}" destId="{3F1BE15B-67A3-4247-A30D-AA402F406E68}" srcOrd="9" destOrd="0" presId="urn:microsoft.com/office/officeart/2005/8/layout/radial5"/>
    <dgm:cxn modelId="{989AD99E-4EF6-4717-AEA7-A6914AF2A654}" type="presParOf" srcId="{3F1BE15B-67A3-4247-A30D-AA402F406E68}" destId="{79C80462-D261-4087-B14D-E444B78457DF}" srcOrd="0" destOrd="0" presId="urn:microsoft.com/office/officeart/2005/8/layout/radial5"/>
    <dgm:cxn modelId="{395C60F7-8887-4750-89E9-92BC6E4E862E}" type="presParOf" srcId="{6A449B52-B644-4F41-9A82-AFF73D794B19}" destId="{9B286F44-7F71-4119-A1D4-36FF28AFEBF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23E842-67BC-4B97-BBDC-FEBB79CD9579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Кафедра ИС</a:t>
          </a:r>
          <a:endParaRPr lang="ru-RU" dirty="0"/>
        </a:p>
      </dgm:t>
    </dgm:pt>
    <dgm:pt modelId="{485D3A35-6C96-482C-90B2-B0D88B715DB4}" type="parTrans" cxnId="{049C5898-DF4F-475F-BA66-4B9D1E702B9B}">
      <dgm:prSet/>
      <dgm:spPr/>
      <dgm:t>
        <a:bodyPr/>
        <a:lstStyle/>
        <a:p>
          <a:endParaRPr lang="ru-RU"/>
        </a:p>
      </dgm:t>
    </dgm:pt>
    <dgm:pt modelId="{391BCEEA-B780-4520-99E3-9451BC1F5886}" type="sibTrans" cxnId="{049C5898-DF4F-475F-BA66-4B9D1E702B9B}">
      <dgm:prSet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Бизнес-информатика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</a:t>
          </a:r>
        </a:p>
        <a:p>
          <a:r>
            <a:rPr lang="ru-RU" dirty="0" smtClean="0"/>
            <a:t>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ED88C8C5-FE1E-40C9-8BE4-10DC3D854E1B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Экономическая безопасность</a:t>
          </a:r>
          <a:endParaRPr lang="ru-RU" dirty="0"/>
        </a:p>
      </dgm:t>
    </dgm:pt>
    <dgm:pt modelId="{F1414170-99C1-4911-A424-0F928BB8A26D}" type="parTrans" cxnId="{2BCDEC5B-B5BD-43B0-AEC4-9A247AF78949}">
      <dgm:prSet/>
      <dgm:spPr/>
      <dgm:t>
        <a:bodyPr/>
        <a:lstStyle/>
        <a:p>
          <a:endParaRPr lang="ru-RU"/>
        </a:p>
      </dgm:t>
    </dgm:pt>
    <dgm:pt modelId="{5ACABCDF-E2F5-490A-AE64-BA37DB8CD5D1}" type="sibTrans" cxnId="{2BCDEC5B-B5BD-43B0-AEC4-9A247AF78949}">
      <dgm:prSet/>
      <dgm:spPr/>
      <dgm:t>
        <a:bodyPr/>
        <a:lstStyle/>
        <a:p>
          <a:endParaRPr lang="ru-RU"/>
        </a:p>
      </dgm:t>
    </dgm:pt>
    <dgm:pt modelId="{C0018399-7DEB-434B-8AC0-2FACA2A16C5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Специалисты </a:t>
          </a:r>
        </a:p>
        <a:p>
          <a:r>
            <a:rPr lang="ru-RU" dirty="0" smtClean="0"/>
            <a:t>(5 лет)</a:t>
          </a:r>
          <a:endParaRPr lang="ru-RU" dirty="0"/>
        </a:p>
      </dgm:t>
    </dgm:pt>
    <dgm:pt modelId="{91B6273D-AA7F-48A5-B178-55D9E2EA6BE6}" type="parTrans" cxnId="{0087C1BB-E6FD-46F4-BC4C-6FCA1FF7B37E}">
      <dgm:prSet/>
      <dgm:spPr/>
      <dgm:t>
        <a:bodyPr/>
        <a:lstStyle/>
        <a:p>
          <a:endParaRPr lang="ru-RU"/>
        </a:p>
      </dgm:t>
    </dgm:pt>
    <dgm:pt modelId="{9F29A075-9223-4F38-8EDE-FD3C9E6A41A7}" type="sibTrans" cxnId="{0087C1BB-E6FD-46F4-BC4C-6FCA1FF7B37E}">
      <dgm:prSet/>
      <dgm:spPr/>
      <dgm:t>
        <a:bodyPr/>
        <a:lstStyle/>
        <a:p>
          <a:endParaRPr lang="ru-RU"/>
        </a:p>
      </dgm:t>
    </dgm:pt>
    <dgm:pt modelId="{E8A3E39C-8D40-4739-B841-E0B5D051FCCD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информатика</a:t>
          </a:r>
          <a:endParaRPr lang="ru-RU" dirty="0"/>
        </a:p>
      </dgm:t>
    </dgm:pt>
    <dgm:pt modelId="{676F5E62-E75F-4512-9160-B82083C4EAFA}" type="parTrans" cxnId="{05DC0FBC-3BBF-46AD-AC91-32E86DE1D20C}">
      <dgm:prSet/>
      <dgm:spPr/>
      <dgm:t>
        <a:bodyPr/>
        <a:lstStyle/>
        <a:p>
          <a:endParaRPr lang="ru-RU"/>
        </a:p>
      </dgm:t>
    </dgm:pt>
    <dgm:pt modelId="{5BC56695-D912-4C7D-9B6A-5F470F9AB75D}" type="sibTrans" cxnId="{05DC0FBC-3BBF-46AD-AC91-32E86DE1D20C}">
      <dgm:prSet/>
      <dgm:spPr/>
      <dgm:t>
        <a:bodyPr/>
        <a:lstStyle/>
        <a:p>
          <a:endParaRPr lang="ru-RU"/>
        </a:p>
      </dgm:t>
    </dgm:pt>
    <dgm:pt modelId="{D833A98D-4CE5-4BF5-87B7-9F9D3D78028A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</a:t>
          </a:r>
        </a:p>
        <a:p>
          <a:r>
            <a:rPr lang="ru-RU" dirty="0" smtClean="0"/>
            <a:t> (4 года)</a:t>
          </a:r>
          <a:endParaRPr lang="ru-RU" dirty="0"/>
        </a:p>
      </dgm:t>
    </dgm:pt>
    <dgm:pt modelId="{460B6C9D-9ACB-4C8F-8BD1-A03D9C21A289}" type="parTrans" cxnId="{0A7CB9A4-A7F3-40CA-B936-EF6FBA296ECC}">
      <dgm:prSet/>
      <dgm:spPr/>
      <dgm:t>
        <a:bodyPr/>
        <a:lstStyle/>
        <a:p>
          <a:endParaRPr lang="ru-RU"/>
        </a:p>
      </dgm:t>
    </dgm:pt>
    <dgm:pt modelId="{7EB9054E-9094-4913-9663-9ECC22F048DC}" type="sibTrans" cxnId="{0A7CB9A4-A7F3-40CA-B936-EF6FBA296ECC}">
      <dgm:prSet/>
      <dgm:spPr/>
      <dgm:t>
        <a:bodyPr/>
        <a:lstStyle/>
        <a:p>
          <a:endParaRPr lang="ru-RU"/>
        </a:p>
      </dgm:t>
    </dgm:pt>
    <dgm:pt modelId="{BF5E5D89-BB8E-4029-8DB8-03C141D61E01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3C2D69F-A6C3-44B6-8295-4DB9B374A220}" type="parTrans" cxnId="{542488AD-6492-49E7-8A05-32EB1DDAD2DE}">
      <dgm:prSet/>
      <dgm:spPr/>
      <dgm:t>
        <a:bodyPr/>
        <a:lstStyle/>
        <a:p>
          <a:endParaRPr lang="ru-RU"/>
        </a:p>
      </dgm:t>
    </dgm:pt>
    <dgm:pt modelId="{8AF101DF-D39E-451B-B20C-FBC3E6EF514A}" type="sibTrans" cxnId="{542488AD-6492-49E7-8A05-32EB1DDAD2DE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C782B9-5072-4D54-8BE3-1F0B1C4AD71D}" type="pres">
      <dgm:prSet presAssocID="{7A23E842-67BC-4B97-BBDC-FEBB79CD9579}" presName="root1" presStyleCnt="0"/>
      <dgm:spPr/>
    </dgm:pt>
    <dgm:pt modelId="{B84BAED8-8EC4-4621-886E-07B313D7E8E1}" type="pres">
      <dgm:prSet presAssocID="{7A23E842-67BC-4B97-BBDC-FEBB79CD95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66262E-DF3E-4474-B394-FD742C25F75C}" type="pres">
      <dgm:prSet presAssocID="{7A23E842-67BC-4B97-BBDC-FEBB79CD9579}" presName="level2hierChild" presStyleCnt="0"/>
      <dgm:spPr/>
    </dgm:pt>
    <dgm:pt modelId="{8679F6D5-45F3-4D6A-AD53-08367C841A48}" type="pres">
      <dgm:prSet presAssocID="{C2B8A65C-77B2-4D2F-B9DF-CC1494AAAB5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314E1BB-15C8-4F46-B593-A5B2D5E64B74}" type="pres">
      <dgm:prSet presAssocID="{C2B8A65C-77B2-4D2F-B9DF-CC1494AAAB5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EA0C5080-573C-42C3-B460-226247EBC35D}" type="pres">
      <dgm:prSet presAssocID="{91B27C41-8F55-47BB-B038-BC49CD288FA8}" presName="root2" presStyleCnt="0"/>
      <dgm:spPr/>
    </dgm:pt>
    <dgm:pt modelId="{BE378979-4C76-40AB-BE28-13072C8F29BC}" type="pres">
      <dgm:prSet presAssocID="{91B27C41-8F55-47BB-B038-BC49CD288FA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B1353C-B3E9-4353-8901-6279B8D7506A}" type="pres">
      <dgm:prSet presAssocID="{91B27C41-8F55-47BB-B038-BC49CD288FA8}" presName="level3hierChild" presStyleCnt="0"/>
      <dgm:spPr/>
    </dgm:pt>
    <dgm:pt modelId="{734D2A94-21D1-4A66-90B8-30A3E4E1A38E}" type="pres">
      <dgm:prSet presAssocID="{62F4067B-A0FD-450D-B910-A25543E01E44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3" presStyleIdx="0" presStyleCnt="5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3" presStyleIdx="0" presStyleCnt="5" custScaleX="67317" custScaleY="46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3" presStyleIdx="1" presStyleCnt="5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3" presStyleIdx="1" presStyleCnt="5" custScaleX="66980" custScaleY="49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  <dgm:pt modelId="{7A9A3390-5CBE-42BB-A609-004B26CF5EC9}" type="pres">
      <dgm:prSet presAssocID="{F1414170-99C1-4911-A424-0F928BB8A26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63DB6EC-4BA3-4B0E-9557-DF2092F33D48}" type="pres">
      <dgm:prSet presAssocID="{F1414170-99C1-4911-A424-0F928BB8A26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1BB1BDA-143B-46D6-97A6-42D217B15AC2}" type="pres">
      <dgm:prSet presAssocID="{ED88C8C5-FE1E-40C9-8BE4-10DC3D854E1B}" presName="root2" presStyleCnt="0"/>
      <dgm:spPr/>
    </dgm:pt>
    <dgm:pt modelId="{7504AD98-342B-4E4B-93C4-85AF0CC224CA}" type="pres">
      <dgm:prSet presAssocID="{ED88C8C5-FE1E-40C9-8BE4-10DC3D854E1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F2077E-AC29-4481-B4BA-B6869CFA36E3}" type="pres">
      <dgm:prSet presAssocID="{ED88C8C5-FE1E-40C9-8BE4-10DC3D854E1B}" presName="level3hierChild" presStyleCnt="0"/>
      <dgm:spPr/>
    </dgm:pt>
    <dgm:pt modelId="{4857F8B7-C860-49B1-86F8-77C16253C437}" type="pres">
      <dgm:prSet presAssocID="{91B6273D-AA7F-48A5-B178-55D9E2EA6BE6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E5E3D2E4-B345-4232-BC4F-C048D354C8B1}" type="pres">
      <dgm:prSet presAssocID="{91B6273D-AA7F-48A5-B178-55D9E2EA6BE6}" presName="connTx" presStyleLbl="parChTrans1D3" presStyleIdx="2" presStyleCnt="5"/>
      <dgm:spPr/>
      <dgm:t>
        <a:bodyPr/>
        <a:lstStyle/>
        <a:p>
          <a:endParaRPr lang="ru-RU"/>
        </a:p>
      </dgm:t>
    </dgm:pt>
    <dgm:pt modelId="{F0588ED5-C5C7-4A7A-A038-5A87124D0C9C}" type="pres">
      <dgm:prSet presAssocID="{C0018399-7DEB-434B-8AC0-2FACA2A16C58}" presName="root2" presStyleCnt="0"/>
      <dgm:spPr/>
    </dgm:pt>
    <dgm:pt modelId="{67AAC529-FC4A-4839-9063-FE67E5727B31}" type="pres">
      <dgm:prSet presAssocID="{C0018399-7DEB-434B-8AC0-2FACA2A16C58}" presName="LevelTwoTextNode" presStyleLbl="node3" presStyleIdx="2" presStyleCnt="5" custScaleX="64552" custScaleY="45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83730-78E8-4CB8-A8CA-1E2B42458228}" type="pres">
      <dgm:prSet presAssocID="{C0018399-7DEB-434B-8AC0-2FACA2A16C58}" presName="level3hierChild" presStyleCnt="0"/>
      <dgm:spPr/>
    </dgm:pt>
    <dgm:pt modelId="{A18A05E4-CB9A-4163-A184-5AC658F1AC00}" type="pres">
      <dgm:prSet presAssocID="{676F5E62-E75F-4512-9160-B82083C4EAF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99AFAE35-7E94-45BF-AE96-4D1C21478582}" type="pres">
      <dgm:prSet presAssocID="{676F5E62-E75F-4512-9160-B82083C4EAF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224BCE8-76E6-4512-A7D8-840674D298FD}" type="pres">
      <dgm:prSet presAssocID="{E8A3E39C-8D40-4739-B841-E0B5D051FCCD}" presName="root2" presStyleCnt="0"/>
      <dgm:spPr/>
    </dgm:pt>
    <dgm:pt modelId="{6E68A821-CB80-4162-B04F-07FD94AFA618}" type="pres">
      <dgm:prSet presAssocID="{E8A3E39C-8D40-4739-B841-E0B5D051FCCD}" presName="LevelTwoTextNode" presStyleLbl="node2" presStyleIdx="2" presStyleCnt="3" custLinFactNeighborX="-354" custLinFactNeighborY="56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792322-F6B9-4078-9765-729A1B5D62EF}" type="pres">
      <dgm:prSet presAssocID="{E8A3E39C-8D40-4739-B841-E0B5D051FCCD}" presName="level3hierChild" presStyleCnt="0"/>
      <dgm:spPr/>
    </dgm:pt>
    <dgm:pt modelId="{1019C8F2-4480-4F94-BAAE-170A4ECDEC61}" type="pres">
      <dgm:prSet presAssocID="{460B6C9D-9ACB-4C8F-8BD1-A03D9C21A289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AC31F67E-7D05-4827-9586-7B61F48E15BB}" type="pres">
      <dgm:prSet presAssocID="{460B6C9D-9ACB-4C8F-8BD1-A03D9C21A289}" presName="connTx" presStyleLbl="parChTrans1D3" presStyleIdx="3" presStyleCnt="5"/>
      <dgm:spPr/>
      <dgm:t>
        <a:bodyPr/>
        <a:lstStyle/>
        <a:p>
          <a:endParaRPr lang="ru-RU"/>
        </a:p>
      </dgm:t>
    </dgm:pt>
    <dgm:pt modelId="{9FCC250C-2461-4A31-BBE4-6E9368A78F43}" type="pres">
      <dgm:prSet presAssocID="{D833A98D-4CE5-4BF5-87B7-9F9D3D78028A}" presName="root2" presStyleCnt="0"/>
      <dgm:spPr/>
    </dgm:pt>
    <dgm:pt modelId="{B168564F-3B2F-4BBF-9F52-8A5FB5FB9830}" type="pres">
      <dgm:prSet presAssocID="{D833A98D-4CE5-4BF5-87B7-9F9D3D78028A}" presName="LevelTwoTextNode" presStyleLbl="node3" presStyleIdx="3" presStyleCnt="5" custScaleX="65485" custScaleY="454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06DFA-24F8-47CB-9F9A-6528A707D3A0}" type="pres">
      <dgm:prSet presAssocID="{D833A98D-4CE5-4BF5-87B7-9F9D3D78028A}" presName="level3hierChild" presStyleCnt="0"/>
      <dgm:spPr/>
    </dgm:pt>
    <dgm:pt modelId="{AC2130AC-FB78-4549-A76A-F14DC8D6D6AF}" type="pres">
      <dgm:prSet presAssocID="{13C2D69F-A6C3-44B6-8295-4DB9B374A220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BD4A853D-EA58-4587-9487-EA1AAA77CCD1}" type="pres">
      <dgm:prSet presAssocID="{13C2D69F-A6C3-44B6-8295-4DB9B374A220}" presName="connTx" presStyleLbl="parChTrans1D3" presStyleIdx="4" presStyleCnt="5"/>
      <dgm:spPr/>
      <dgm:t>
        <a:bodyPr/>
        <a:lstStyle/>
        <a:p>
          <a:endParaRPr lang="ru-RU"/>
        </a:p>
      </dgm:t>
    </dgm:pt>
    <dgm:pt modelId="{68886F40-D4CB-441E-A121-823BD4523FC5}" type="pres">
      <dgm:prSet presAssocID="{BF5E5D89-BB8E-4029-8DB8-03C141D61E01}" presName="root2" presStyleCnt="0"/>
      <dgm:spPr/>
    </dgm:pt>
    <dgm:pt modelId="{2ABE7F83-37FB-42AB-BA58-84184E201B7F}" type="pres">
      <dgm:prSet presAssocID="{BF5E5D89-BB8E-4029-8DB8-03C141D61E01}" presName="LevelTwoTextNode" presStyleLbl="node3" presStyleIdx="4" presStyleCnt="5" custScaleX="69229" custScaleY="49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F333A-1E6C-4CD7-9B41-3C26248BF4A7}" type="pres">
      <dgm:prSet presAssocID="{BF5E5D89-BB8E-4029-8DB8-03C141D61E01}" presName="level3hierChild" presStyleCnt="0"/>
      <dgm:spPr/>
    </dgm:pt>
  </dgm:ptLst>
  <dgm:cxnLst>
    <dgm:cxn modelId="{542488AD-6492-49E7-8A05-32EB1DDAD2DE}" srcId="{E8A3E39C-8D40-4739-B841-E0B5D051FCCD}" destId="{BF5E5D89-BB8E-4029-8DB8-03C141D61E01}" srcOrd="1" destOrd="0" parTransId="{13C2D69F-A6C3-44B6-8295-4DB9B374A220}" sibTransId="{8AF101DF-D39E-451B-B20C-FBC3E6EF514A}"/>
    <dgm:cxn modelId="{47C9239A-B065-44EA-ACDB-E7962D59BA9A}" type="presOf" srcId="{D833A98D-4CE5-4BF5-87B7-9F9D3D78028A}" destId="{B168564F-3B2F-4BBF-9F52-8A5FB5FB9830}" srcOrd="0" destOrd="0" presId="urn:microsoft.com/office/officeart/2005/8/layout/hierarchy2"/>
    <dgm:cxn modelId="{F9AC03CE-FF7F-41CE-A168-9F95D55996BC}" type="presOf" srcId="{676F5E62-E75F-4512-9160-B82083C4EAFA}" destId="{A18A05E4-CB9A-4163-A184-5AC658F1AC00}" srcOrd="0" destOrd="0" presId="urn:microsoft.com/office/officeart/2005/8/layout/hierarchy2"/>
    <dgm:cxn modelId="{C675244A-E9C4-4277-9698-41EB0A79B058}" type="presOf" srcId="{ED88C8C5-FE1E-40C9-8BE4-10DC3D854E1B}" destId="{7504AD98-342B-4E4B-93C4-85AF0CC224CA}" srcOrd="0" destOrd="0" presId="urn:microsoft.com/office/officeart/2005/8/layout/hierarchy2"/>
    <dgm:cxn modelId="{0087C1BB-E6FD-46F4-BC4C-6FCA1FF7B37E}" srcId="{ED88C8C5-FE1E-40C9-8BE4-10DC3D854E1B}" destId="{C0018399-7DEB-434B-8AC0-2FACA2A16C58}" srcOrd="0" destOrd="0" parTransId="{91B6273D-AA7F-48A5-B178-55D9E2EA6BE6}" sibTransId="{9F29A075-9223-4F38-8EDE-FD3C9E6A41A7}"/>
    <dgm:cxn modelId="{0C58731F-611A-4475-AC09-C58B8C645D86}" type="presOf" srcId="{C0018399-7DEB-434B-8AC0-2FACA2A16C58}" destId="{67AAC529-FC4A-4839-9063-FE67E5727B31}" srcOrd="0" destOrd="0" presId="urn:microsoft.com/office/officeart/2005/8/layout/hierarchy2"/>
    <dgm:cxn modelId="{29C1BA33-7CB0-4F0A-AFB7-BF81CA00A045}" type="presOf" srcId="{13C2D69F-A6C3-44B6-8295-4DB9B374A220}" destId="{BD4A853D-EA58-4587-9487-EA1AAA77CCD1}" srcOrd="1" destOrd="0" presId="urn:microsoft.com/office/officeart/2005/8/layout/hierarchy2"/>
    <dgm:cxn modelId="{3F1FDE08-6148-423F-9219-876D2A9D36DD}" type="presOf" srcId="{E8A3E39C-8D40-4739-B841-E0B5D051FCCD}" destId="{6E68A821-CB80-4162-B04F-07FD94AFA618}" srcOrd="0" destOrd="0" presId="urn:microsoft.com/office/officeart/2005/8/layout/hierarchy2"/>
    <dgm:cxn modelId="{BCB2382B-199A-43DC-BD99-D577F90A6BB4}" srcId="{7A23E842-67BC-4B97-BBDC-FEBB79CD9579}" destId="{91B27C41-8F55-47BB-B038-BC49CD288FA8}" srcOrd="0" destOrd="0" parTransId="{C2B8A65C-77B2-4D2F-B9DF-CC1494AAAB58}" sibTransId="{0FC8B71E-7802-4F25-B56A-85EFA0350F7B}"/>
    <dgm:cxn modelId="{B73A5DF2-4BBD-4663-80E6-8CEE26372C9F}" type="presOf" srcId="{91B6273D-AA7F-48A5-B178-55D9E2EA6BE6}" destId="{E5E3D2E4-B345-4232-BC4F-C048D354C8B1}" srcOrd="1" destOrd="0" presId="urn:microsoft.com/office/officeart/2005/8/layout/hierarchy2"/>
    <dgm:cxn modelId="{BDCC52EB-3A9B-42A1-9AE8-BAF24E183A8D}" type="presOf" srcId="{7A23E842-67BC-4B97-BBDC-FEBB79CD9579}" destId="{B84BAED8-8EC4-4621-886E-07B313D7E8E1}" srcOrd="0" destOrd="0" presId="urn:microsoft.com/office/officeart/2005/8/layout/hierarchy2"/>
    <dgm:cxn modelId="{DE9A32A3-F67F-4A76-A331-92F8577F2435}" type="presOf" srcId="{460B6C9D-9ACB-4C8F-8BD1-A03D9C21A289}" destId="{AC31F67E-7D05-4827-9586-7B61F48E15BB}" srcOrd="1" destOrd="0" presId="urn:microsoft.com/office/officeart/2005/8/layout/hierarchy2"/>
    <dgm:cxn modelId="{28BFFC77-EDA6-4286-841C-5394A2FD4656}" type="presOf" srcId="{91B27C41-8F55-47BB-B038-BC49CD288FA8}" destId="{BE378979-4C76-40AB-BE28-13072C8F29BC}" srcOrd="0" destOrd="0" presId="urn:microsoft.com/office/officeart/2005/8/layout/hierarchy2"/>
    <dgm:cxn modelId="{B0E13695-F308-447A-8F3D-83D719B37BAB}" type="presOf" srcId="{4C9A2737-1E9A-4A8C-A071-3EFD12730D4F}" destId="{4CEAFB5E-56FF-4D2D-9B6C-6CC0BD55BDF6}" srcOrd="0" destOrd="0" presId="urn:microsoft.com/office/officeart/2005/8/layout/hierarchy2"/>
    <dgm:cxn modelId="{7036EA87-5540-4390-AB66-D1A11236E74C}" type="presOf" srcId="{3B3AFFBB-832B-4182-8FE1-75A47E6EF2EA}" destId="{3EC7A816-2FDF-4329-88D0-F253C74629E7}" srcOrd="0" destOrd="0" presId="urn:microsoft.com/office/officeart/2005/8/layout/hierarchy2"/>
    <dgm:cxn modelId="{049C5898-DF4F-475F-BA66-4B9D1E702B9B}" srcId="{4C9A2737-1E9A-4A8C-A071-3EFD12730D4F}" destId="{7A23E842-67BC-4B97-BBDC-FEBB79CD9579}" srcOrd="0" destOrd="0" parTransId="{485D3A35-6C96-482C-90B2-B0D88B715DB4}" sibTransId="{391BCEEA-B780-4520-99E3-9451BC1F5886}"/>
    <dgm:cxn modelId="{1CE26DFA-140E-48F6-AADE-9F9943D9C131}" type="presOf" srcId="{62F4067B-A0FD-450D-B910-A25543E01E44}" destId="{37414724-A10B-4C08-B671-FDBDE20DCA70}" srcOrd="1" destOrd="0" presId="urn:microsoft.com/office/officeart/2005/8/layout/hierarchy2"/>
    <dgm:cxn modelId="{8B0E3FBE-A7C9-478C-BD8E-83A666616E23}" type="presOf" srcId="{676F5E62-E75F-4512-9160-B82083C4EAFA}" destId="{99AFAE35-7E94-45BF-AE96-4D1C21478582}" srcOrd="1" destOrd="0" presId="urn:microsoft.com/office/officeart/2005/8/layout/hierarchy2"/>
    <dgm:cxn modelId="{BA625E9F-ABE2-436F-A33B-DE103D1ACC8C}" type="presOf" srcId="{1C455F6F-F72F-4E09-ABCB-45980C1C4CBB}" destId="{DBD7D629-4EF5-41CD-AC55-6E7C36DC65D8}" srcOrd="1" destOrd="0" presId="urn:microsoft.com/office/officeart/2005/8/layout/hierarchy2"/>
    <dgm:cxn modelId="{0A7CB9A4-A7F3-40CA-B936-EF6FBA296ECC}" srcId="{E8A3E39C-8D40-4739-B841-E0B5D051FCCD}" destId="{D833A98D-4CE5-4BF5-87B7-9F9D3D78028A}" srcOrd="0" destOrd="0" parTransId="{460B6C9D-9ACB-4C8F-8BD1-A03D9C21A289}" sibTransId="{7EB9054E-9094-4913-9663-9ECC22F048DC}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05DC0FBC-3BBF-46AD-AC91-32E86DE1D20C}" srcId="{7A23E842-67BC-4B97-BBDC-FEBB79CD9579}" destId="{E8A3E39C-8D40-4739-B841-E0B5D051FCCD}" srcOrd="2" destOrd="0" parTransId="{676F5E62-E75F-4512-9160-B82083C4EAFA}" sibTransId="{5BC56695-D912-4C7D-9B6A-5F470F9AB75D}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E881F381-0418-473A-A71A-58D9724D6FD9}" type="presOf" srcId="{F1414170-99C1-4911-A424-0F928BB8A26D}" destId="{7A9A3390-5CBE-42BB-A609-004B26CF5EC9}" srcOrd="0" destOrd="0" presId="urn:microsoft.com/office/officeart/2005/8/layout/hierarchy2"/>
    <dgm:cxn modelId="{9EDC21CD-17B2-4507-A38B-2682289527F1}" type="presOf" srcId="{58FDDE41-F8FC-4B08-8174-3B01D7A8B9A7}" destId="{5E5F5C7D-FD3E-483D-92D0-FCD2B981973A}" srcOrd="0" destOrd="0" presId="urn:microsoft.com/office/officeart/2005/8/layout/hierarchy2"/>
    <dgm:cxn modelId="{C682A092-F40E-4A40-A92F-FC8184BAC1AE}" type="presOf" srcId="{BF5E5D89-BB8E-4029-8DB8-03C141D61E01}" destId="{2ABE7F83-37FB-42AB-BA58-84184E201B7F}" srcOrd="0" destOrd="0" presId="urn:microsoft.com/office/officeart/2005/8/layout/hierarchy2"/>
    <dgm:cxn modelId="{742971C1-5CB5-4ACF-8B92-246AAE0F4035}" type="presOf" srcId="{C2B8A65C-77B2-4D2F-B9DF-CC1494AAAB58}" destId="{8679F6D5-45F3-4D6A-AD53-08367C841A48}" srcOrd="0" destOrd="0" presId="urn:microsoft.com/office/officeart/2005/8/layout/hierarchy2"/>
    <dgm:cxn modelId="{2BCDEC5B-B5BD-43B0-AEC4-9A247AF78949}" srcId="{7A23E842-67BC-4B97-BBDC-FEBB79CD9579}" destId="{ED88C8C5-FE1E-40C9-8BE4-10DC3D854E1B}" srcOrd="1" destOrd="0" parTransId="{F1414170-99C1-4911-A424-0F928BB8A26D}" sibTransId="{5ACABCDF-E2F5-490A-AE64-BA37DB8CD5D1}"/>
    <dgm:cxn modelId="{677EBE46-66FA-4DD0-B43B-D8A64040E9EA}" type="presOf" srcId="{13C2D69F-A6C3-44B6-8295-4DB9B374A220}" destId="{AC2130AC-FB78-4549-A76A-F14DC8D6D6AF}" srcOrd="0" destOrd="0" presId="urn:microsoft.com/office/officeart/2005/8/layout/hierarchy2"/>
    <dgm:cxn modelId="{87920E5E-54CD-4570-B850-C0A6F2DEA3AC}" type="presOf" srcId="{C2B8A65C-77B2-4D2F-B9DF-CC1494AAAB58}" destId="{4314E1BB-15C8-4F46-B593-A5B2D5E64B74}" srcOrd="1" destOrd="0" presId="urn:microsoft.com/office/officeart/2005/8/layout/hierarchy2"/>
    <dgm:cxn modelId="{67FEC121-11AD-4E6B-B30C-1FE5AB8073B9}" type="presOf" srcId="{1C455F6F-F72F-4E09-ABCB-45980C1C4CBB}" destId="{C772A659-B5AA-430A-85BC-4AC235C0C8DD}" srcOrd="0" destOrd="0" presId="urn:microsoft.com/office/officeart/2005/8/layout/hierarchy2"/>
    <dgm:cxn modelId="{A9E5BF0D-E548-44C3-BDB1-169E0B955370}" type="presOf" srcId="{62F4067B-A0FD-450D-B910-A25543E01E44}" destId="{734D2A94-21D1-4A66-90B8-30A3E4E1A38E}" srcOrd="0" destOrd="0" presId="urn:microsoft.com/office/officeart/2005/8/layout/hierarchy2"/>
    <dgm:cxn modelId="{25922448-14DE-45D8-8F2D-1E2DE652C519}" type="presOf" srcId="{460B6C9D-9ACB-4C8F-8BD1-A03D9C21A289}" destId="{1019C8F2-4480-4F94-BAAE-170A4ECDEC61}" srcOrd="0" destOrd="0" presId="urn:microsoft.com/office/officeart/2005/8/layout/hierarchy2"/>
    <dgm:cxn modelId="{6245A816-C1A6-482D-B859-1CA9F680F335}" type="presOf" srcId="{91B6273D-AA7F-48A5-B178-55D9E2EA6BE6}" destId="{4857F8B7-C860-49B1-86F8-77C16253C437}" srcOrd="0" destOrd="0" presId="urn:microsoft.com/office/officeart/2005/8/layout/hierarchy2"/>
    <dgm:cxn modelId="{0EBE74FD-D699-4B6E-9D96-0DDE688A6E6F}" type="presOf" srcId="{F1414170-99C1-4911-A424-0F928BB8A26D}" destId="{C63DB6EC-4BA3-4B0E-9557-DF2092F33D48}" srcOrd="1" destOrd="0" presId="urn:microsoft.com/office/officeart/2005/8/layout/hierarchy2"/>
    <dgm:cxn modelId="{8F3D1BCD-996A-4F91-89D5-2E443C4C6869}" type="presParOf" srcId="{4CEAFB5E-56FF-4D2D-9B6C-6CC0BD55BDF6}" destId="{DBC782B9-5072-4D54-8BE3-1F0B1C4AD71D}" srcOrd="0" destOrd="0" presId="urn:microsoft.com/office/officeart/2005/8/layout/hierarchy2"/>
    <dgm:cxn modelId="{7FF7DCB5-DC52-4B5B-813F-C155AD054BDB}" type="presParOf" srcId="{DBC782B9-5072-4D54-8BE3-1F0B1C4AD71D}" destId="{B84BAED8-8EC4-4621-886E-07B313D7E8E1}" srcOrd="0" destOrd="0" presId="urn:microsoft.com/office/officeart/2005/8/layout/hierarchy2"/>
    <dgm:cxn modelId="{9B92F809-9F4D-4E19-AC8F-98D67A6976EE}" type="presParOf" srcId="{DBC782B9-5072-4D54-8BE3-1F0B1C4AD71D}" destId="{A166262E-DF3E-4474-B394-FD742C25F75C}" srcOrd="1" destOrd="0" presId="urn:microsoft.com/office/officeart/2005/8/layout/hierarchy2"/>
    <dgm:cxn modelId="{41E7B8BD-6CB1-4BE0-BFB5-16E5EC0D0CD3}" type="presParOf" srcId="{A166262E-DF3E-4474-B394-FD742C25F75C}" destId="{8679F6D5-45F3-4D6A-AD53-08367C841A48}" srcOrd="0" destOrd="0" presId="urn:microsoft.com/office/officeart/2005/8/layout/hierarchy2"/>
    <dgm:cxn modelId="{B21B80A1-877F-47F7-BF9C-D5B18BA6B59D}" type="presParOf" srcId="{8679F6D5-45F3-4D6A-AD53-08367C841A48}" destId="{4314E1BB-15C8-4F46-B593-A5B2D5E64B74}" srcOrd="0" destOrd="0" presId="urn:microsoft.com/office/officeart/2005/8/layout/hierarchy2"/>
    <dgm:cxn modelId="{BD5A7672-1F12-4B32-A778-F17C2660EBB1}" type="presParOf" srcId="{A166262E-DF3E-4474-B394-FD742C25F75C}" destId="{EA0C5080-573C-42C3-B460-226247EBC35D}" srcOrd="1" destOrd="0" presId="urn:microsoft.com/office/officeart/2005/8/layout/hierarchy2"/>
    <dgm:cxn modelId="{64C223BB-CCD0-44C4-B4B9-0515881F2957}" type="presParOf" srcId="{EA0C5080-573C-42C3-B460-226247EBC35D}" destId="{BE378979-4C76-40AB-BE28-13072C8F29BC}" srcOrd="0" destOrd="0" presId="urn:microsoft.com/office/officeart/2005/8/layout/hierarchy2"/>
    <dgm:cxn modelId="{EAFEA24D-5388-423C-BA78-953B99B46459}" type="presParOf" srcId="{EA0C5080-573C-42C3-B460-226247EBC35D}" destId="{36B1353C-B3E9-4353-8901-6279B8D7506A}" srcOrd="1" destOrd="0" presId="urn:microsoft.com/office/officeart/2005/8/layout/hierarchy2"/>
    <dgm:cxn modelId="{1F284568-2899-454E-BBA1-D30171BF6779}" type="presParOf" srcId="{36B1353C-B3E9-4353-8901-6279B8D7506A}" destId="{734D2A94-21D1-4A66-90B8-30A3E4E1A38E}" srcOrd="0" destOrd="0" presId="urn:microsoft.com/office/officeart/2005/8/layout/hierarchy2"/>
    <dgm:cxn modelId="{D6DB1CEA-4D73-46BF-9DE7-E8930EE86741}" type="presParOf" srcId="{734D2A94-21D1-4A66-90B8-30A3E4E1A38E}" destId="{37414724-A10B-4C08-B671-FDBDE20DCA70}" srcOrd="0" destOrd="0" presId="urn:microsoft.com/office/officeart/2005/8/layout/hierarchy2"/>
    <dgm:cxn modelId="{EF85B3F8-BC35-432E-B47E-363CE55D4235}" type="presParOf" srcId="{36B1353C-B3E9-4353-8901-6279B8D7506A}" destId="{6D3A1682-6CB5-46E3-9413-9F55FC0E6FB3}" srcOrd="1" destOrd="0" presId="urn:microsoft.com/office/officeart/2005/8/layout/hierarchy2"/>
    <dgm:cxn modelId="{E34F81BB-C51D-4901-AB58-8E65205F4CD6}" type="presParOf" srcId="{6D3A1682-6CB5-46E3-9413-9F55FC0E6FB3}" destId="{5E5F5C7D-FD3E-483D-92D0-FCD2B981973A}" srcOrd="0" destOrd="0" presId="urn:microsoft.com/office/officeart/2005/8/layout/hierarchy2"/>
    <dgm:cxn modelId="{9AE4B5AE-9A3F-451C-BAA6-FE708786526C}" type="presParOf" srcId="{6D3A1682-6CB5-46E3-9413-9F55FC0E6FB3}" destId="{FE1BF9C8-31B5-4C9F-9515-B5CB9081893B}" srcOrd="1" destOrd="0" presId="urn:microsoft.com/office/officeart/2005/8/layout/hierarchy2"/>
    <dgm:cxn modelId="{E2AC04E7-A081-4D59-9C29-3987AC45F6C9}" type="presParOf" srcId="{36B1353C-B3E9-4353-8901-6279B8D7506A}" destId="{C772A659-B5AA-430A-85BC-4AC235C0C8DD}" srcOrd="2" destOrd="0" presId="urn:microsoft.com/office/officeart/2005/8/layout/hierarchy2"/>
    <dgm:cxn modelId="{0B3FAB78-0004-4F64-9142-821248F4F3D0}" type="presParOf" srcId="{C772A659-B5AA-430A-85BC-4AC235C0C8DD}" destId="{DBD7D629-4EF5-41CD-AC55-6E7C36DC65D8}" srcOrd="0" destOrd="0" presId="urn:microsoft.com/office/officeart/2005/8/layout/hierarchy2"/>
    <dgm:cxn modelId="{3BC71DF1-14D2-45A3-BE28-BCA9BA51BB5F}" type="presParOf" srcId="{36B1353C-B3E9-4353-8901-6279B8D7506A}" destId="{62A513FF-E936-4512-9D72-824FC4A079DB}" srcOrd="3" destOrd="0" presId="urn:microsoft.com/office/officeart/2005/8/layout/hierarchy2"/>
    <dgm:cxn modelId="{A235A494-35A1-4E4F-9E0F-ABCEFFC35B8B}" type="presParOf" srcId="{62A513FF-E936-4512-9D72-824FC4A079DB}" destId="{3EC7A816-2FDF-4329-88D0-F253C74629E7}" srcOrd="0" destOrd="0" presId="urn:microsoft.com/office/officeart/2005/8/layout/hierarchy2"/>
    <dgm:cxn modelId="{4F7A2C9F-F789-4A67-98C4-3EE6C17939E6}" type="presParOf" srcId="{62A513FF-E936-4512-9D72-824FC4A079DB}" destId="{90FD6E05-2A42-4BA3-BD5D-DF055207E9D3}" srcOrd="1" destOrd="0" presId="urn:microsoft.com/office/officeart/2005/8/layout/hierarchy2"/>
    <dgm:cxn modelId="{0A0AA898-9106-4D67-8986-0FA0316E7E14}" type="presParOf" srcId="{A166262E-DF3E-4474-B394-FD742C25F75C}" destId="{7A9A3390-5CBE-42BB-A609-004B26CF5EC9}" srcOrd="2" destOrd="0" presId="urn:microsoft.com/office/officeart/2005/8/layout/hierarchy2"/>
    <dgm:cxn modelId="{4588D7AE-B4EA-4FB0-8B9D-C8905E96B519}" type="presParOf" srcId="{7A9A3390-5CBE-42BB-A609-004B26CF5EC9}" destId="{C63DB6EC-4BA3-4B0E-9557-DF2092F33D48}" srcOrd="0" destOrd="0" presId="urn:microsoft.com/office/officeart/2005/8/layout/hierarchy2"/>
    <dgm:cxn modelId="{FC7B0CB4-65C1-41E5-9D74-1511893595C2}" type="presParOf" srcId="{A166262E-DF3E-4474-B394-FD742C25F75C}" destId="{E1BB1BDA-143B-46D6-97A6-42D217B15AC2}" srcOrd="3" destOrd="0" presId="urn:microsoft.com/office/officeart/2005/8/layout/hierarchy2"/>
    <dgm:cxn modelId="{51011BCC-9C2D-4F4B-AD37-F4671AB6D112}" type="presParOf" srcId="{E1BB1BDA-143B-46D6-97A6-42D217B15AC2}" destId="{7504AD98-342B-4E4B-93C4-85AF0CC224CA}" srcOrd="0" destOrd="0" presId="urn:microsoft.com/office/officeart/2005/8/layout/hierarchy2"/>
    <dgm:cxn modelId="{2E4A30DE-0732-4560-A667-2B9EF79D85B1}" type="presParOf" srcId="{E1BB1BDA-143B-46D6-97A6-42D217B15AC2}" destId="{D1F2077E-AC29-4481-B4BA-B6869CFA36E3}" srcOrd="1" destOrd="0" presId="urn:microsoft.com/office/officeart/2005/8/layout/hierarchy2"/>
    <dgm:cxn modelId="{20FF1C87-DA13-4C79-95F5-3BE2A3F1BEAE}" type="presParOf" srcId="{D1F2077E-AC29-4481-B4BA-B6869CFA36E3}" destId="{4857F8B7-C860-49B1-86F8-77C16253C437}" srcOrd="0" destOrd="0" presId="urn:microsoft.com/office/officeart/2005/8/layout/hierarchy2"/>
    <dgm:cxn modelId="{0EA90C96-8720-4794-8A39-A42BB13A8587}" type="presParOf" srcId="{4857F8B7-C860-49B1-86F8-77C16253C437}" destId="{E5E3D2E4-B345-4232-BC4F-C048D354C8B1}" srcOrd="0" destOrd="0" presId="urn:microsoft.com/office/officeart/2005/8/layout/hierarchy2"/>
    <dgm:cxn modelId="{E53281B9-9B62-4B51-8F1A-5F62F9257CEF}" type="presParOf" srcId="{D1F2077E-AC29-4481-B4BA-B6869CFA36E3}" destId="{F0588ED5-C5C7-4A7A-A038-5A87124D0C9C}" srcOrd="1" destOrd="0" presId="urn:microsoft.com/office/officeart/2005/8/layout/hierarchy2"/>
    <dgm:cxn modelId="{19B4BC36-5C9B-4AC1-89E7-9D09749C20F0}" type="presParOf" srcId="{F0588ED5-C5C7-4A7A-A038-5A87124D0C9C}" destId="{67AAC529-FC4A-4839-9063-FE67E5727B31}" srcOrd="0" destOrd="0" presId="urn:microsoft.com/office/officeart/2005/8/layout/hierarchy2"/>
    <dgm:cxn modelId="{5A75234E-B885-4585-A89D-D78463C79679}" type="presParOf" srcId="{F0588ED5-C5C7-4A7A-A038-5A87124D0C9C}" destId="{33C83730-78E8-4CB8-A8CA-1E2B42458228}" srcOrd="1" destOrd="0" presId="urn:microsoft.com/office/officeart/2005/8/layout/hierarchy2"/>
    <dgm:cxn modelId="{CC916B0C-2F9E-4B68-8405-4AC843DC9902}" type="presParOf" srcId="{A166262E-DF3E-4474-B394-FD742C25F75C}" destId="{A18A05E4-CB9A-4163-A184-5AC658F1AC00}" srcOrd="4" destOrd="0" presId="urn:microsoft.com/office/officeart/2005/8/layout/hierarchy2"/>
    <dgm:cxn modelId="{5E50C99E-4EA2-4C1A-9174-B416CDC0154E}" type="presParOf" srcId="{A18A05E4-CB9A-4163-A184-5AC658F1AC00}" destId="{99AFAE35-7E94-45BF-AE96-4D1C21478582}" srcOrd="0" destOrd="0" presId="urn:microsoft.com/office/officeart/2005/8/layout/hierarchy2"/>
    <dgm:cxn modelId="{C3C46549-D8B9-444C-8A83-A0621E71CAC5}" type="presParOf" srcId="{A166262E-DF3E-4474-B394-FD742C25F75C}" destId="{7224BCE8-76E6-4512-A7D8-840674D298FD}" srcOrd="5" destOrd="0" presId="urn:microsoft.com/office/officeart/2005/8/layout/hierarchy2"/>
    <dgm:cxn modelId="{BB7638AE-510E-437A-8C22-B1F3F4B52747}" type="presParOf" srcId="{7224BCE8-76E6-4512-A7D8-840674D298FD}" destId="{6E68A821-CB80-4162-B04F-07FD94AFA618}" srcOrd="0" destOrd="0" presId="urn:microsoft.com/office/officeart/2005/8/layout/hierarchy2"/>
    <dgm:cxn modelId="{CC389852-FEE0-4A2A-B40C-74E42174DBB5}" type="presParOf" srcId="{7224BCE8-76E6-4512-A7D8-840674D298FD}" destId="{5B792322-F6B9-4078-9765-729A1B5D62EF}" srcOrd="1" destOrd="0" presId="urn:microsoft.com/office/officeart/2005/8/layout/hierarchy2"/>
    <dgm:cxn modelId="{D167D5EA-4372-409F-8760-77CC2C1B27A6}" type="presParOf" srcId="{5B792322-F6B9-4078-9765-729A1B5D62EF}" destId="{1019C8F2-4480-4F94-BAAE-170A4ECDEC61}" srcOrd="0" destOrd="0" presId="urn:microsoft.com/office/officeart/2005/8/layout/hierarchy2"/>
    <dgm:cxn modelId="{08BCEC8A-F734-49B6-917F-5C41CF0994DF}" type="presParOf" srcId="{1019C8F2-4480-4F94-BAAE-170A4ECDEC61}" destId="{AC31F67E-7D05-4827-9586-7B61F48E15BB}" srcOrd="0" destOrd="0" presId="urn:microsoft.com/office/officeart/2005/8/layout/hierarchy2"/>
    <dgm:cxn modelId="{EF501E40-3C11-46ED-83E6-9F0329F39BC0}" type="presParOf" srcId="{5B792322-F6B9-4078-9765-729A1B5D62EF}" destId="{9FCC250C-2461-4A31-BBE4-6E9368A78F43}" srcOrd="1" destOrd="0" presId="urn:microsoft.com/office/officeart/2005/8/layout/hierarchy2"/>
    <dgm:cxn modelId="{A992F5B1-1C5C-40A4-BAFC-3D564515097D}" type="presParOf" srcId="{9FCC250C-2461-4A31-BBE4-6E9368A78F43}" destId="{B168564F-3B2F-4BBF-9F52-8A5FB5FB9830}" srcOrd="0" destOrd="0" presId="urn:microsoft.com/office/officeart/2005/8/layout/hierarchy2"/>
    <dgm:cxn modelId="{40601E1A-81D8-4529-B30B-063460C38C32}" type="presParOf" srcId="{9FCC250C-2461-4A31-BBE4-6E9368A78F43}" destId="{B3B06DFA-24F8-47CB-9F9A-6528A707D3A0}" srcOrd="1" destOrd="0" presId="urn:microsoft.com/office/officeart/2005/8/layout/hierarchy2"/>
    <dgm:cxn modelId="{47DBB40F-B4C9-42A8-97F1-C0855721A14A}" type="presParOf" srcId="{5B792322-F6B9-4078-9765-729A1B5D62EF}" destId="{AC2130AC-FB78-4549-A76A-F14DC8D6D6AF}" srcOrd="2" destOrd="0" presId="urn:microsoft.com/office/officeart/2005/8/layout/hierarchy2"/>
    <dgm:cxn modelId="{57D5976F-19FB-442A-AD79-26A488E6DCF7}" type="presParOf" srcId="{AC2130AC-FB78-4549-A76A-F14DC8D6D6AF}" destId="{BD4A853D-EA58-4587-9487-EA1AAA77CCD1}" srcOrd="0" destOrd="0" presId="urn:microsoft.com/office/officeart/2005/8/layout/hierarchy2"/>
    <dgm:cxn modelId="{C07D267F-1D77-4AAD-9475-4C80F6F38F13}" type="presParOf" srcId="{5B792322-F6B9-4078-9765-729A1B5D62EF}" destId="{68886F40-D4CB-441E-A121-823BD4523FC5}" srcOrd="3" destOrd="0" presId="urn:microsoft.com/office/officeart/2005/8/layout/hierarchy2"/>
    <dgm:cxn modelId="{96BC3882-49E1-4EA7-9761-F2232B35FE3E}" type="presParOf" srcId="{68886F40-D4CB-441E-A121-823BD4523FC5}" destId="{2ABE7F83-37FB-42AB-BA58-84184E201B7F}" srcOrd="0" destOrd="0" presId="urn:microsoft.com/office/officeart/2005/8/layout/hierarchy2"/>
    <dgm:cxn modelId="{35706B3E-870B-46F5-96ED-61415221629E}" type="presParOf" srcId="{68886F40-D4CB-441E-A121-823BD4523FC5}" destId="{725F333A-1E6C-4CD7-9B41-3C26248BF4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Бизнес-информатика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7F77AE-8F6D-4EA9-B029-06D17605CD69}" type="pres">
      <dgm:prSet presAssocID="{91B27C41-8F55-47BB-B038-BC49CD288FA8}" presName="root1" presStyleCnt="0"/>
      <dgm:spPr/>
    </dgm:pt>
    <dgm:pt modelId="{4E7A2A5D-E8AC-4104-B874-59F524991B5A}" type="pres">
      <dgm:prSet presAssocID="{91B27C41-8F55-47BB-B038-BC49CD288FA8}" presName="LevelOneTextNode" presStyleLbl="node0" presStyleIdx="0" presStyleCnt="1" custScaleY="49779" custLinFactNeighborX="1052" custLinFactNeighborY="-40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FDB1A-42C1-4C1C-B733-676BB873CFD5}" type="pres">
      <dgm:prSet presAssocID="{91B27C41-8F55-47BB-B038-BC49CD288FA8}" presName="level2hierChild" presStyleCnt="0"/>
      <dgm:spPr/>
    </dgm:pt>
    <dgm:pt modelId="{734D2A94-21D1-4A66-90B8-30A3E4E1A38E}" type="pres">
      <dgm:prSet presAssocID="{62F4067B-A0FD-450D-B910-A25543E01E4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2" presStyleIdx="0" presStyleCnt="2" custScaleX="67317" custScaleY="35803" custLinFactNeighborX="3576" custLinFactNeighborY="-35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2" presStyleIdx="1" presStyleCnt="2" custScaleX="66980" custScaleY="29890" custLinFactNeighborX="-421" custLinFactNeighborY="-4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</dgm:ptLst>
  <dgm:cxnLst>
    <dgm:cxn modelId="{700879FD-FF5D-407B-B039-4C502FD1210D}" type="presOf" srcId="{4C9A2737-1E9A-4A8C-A071-3EFD12730D4F}" destId="{4CEAFB5E-56FF-4D2D-9B6C-6CC0BD55BDF6}" srcOrd="0" destOrd="0" presId="urn:microsoft.com/office/officeart/2005/8/layout/hierarchy2"/>
    <dgm:cxn modelId="{46E1A07E-3184-48B3-BD7C-EB1321A28A15}" type="presOf" srcId="{3B3AFFBB-832B-4182-8FE1-75A47E6EF2EA}" destId="{3EC7A816-2FDF-4329-88D0-F253C74629E7}" srcOrd="0" destOrd="0" presId="urn:microsoft.com/office/officeart/2005/8/layout/hierarchy2"/>
    <dgm:cxn modelId="{C73FCBAC-8529-43C5-8BF4-6324012162C9}" type="presOf" srcId="{1C455F6F-F72F-4E09-ABCB-45980C1C4CBB}" destId="{C772A659-B5AA-430A-85BC-4AC235C0C8DD}" srcOrd="0" destOrd="0" presId="urn:microsoft.com/office/officeart/2005/8/layout/hierarchy2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38F5DA36-F653-4817-9846-20F7F5F45F32}" type="presOf" srcId="{1C455F6F-F72F-4E09-ABCB-45980C1C4CBB}" destId="{DBD7D629-4EF5-41CD-AC55-6E7C36DC65D8}" srcOrd="1" destOrd="0" presId="urn:microsoft.com/office/officeart/2005/8/layout/hierarchy2"/>
    <dgm:cxn modelId="{252819FB-B663-4430-BA42-1B5F49A80E25}" type="presOf" srcId="{58FDDE41-F8FC-4B08-8174-3B01D7A8B9A7}" destId="{5E5F5C7D-FD3E-483D-92D0-FCD2B981973A}" srcOrd="0" destOrd="0" presId="urn:microsoft.com/office/officeart/2005/8/layout/hierarchy2"/>
    <dgm:cxn modelId="{5B00874D-68B0-4A69-9B53-AF2DD9004049}" type="presOf" srcId="{91B27C41-8F55-47BB-B038-BC49CD288FA8}" destId="{4E7A2A5D-E8AC-4104-B874-59F524991B5A}" srcOrd="0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ADE2C531-14CF-4C4E-B86D-DC83B4F3585E}" type="presOf" srcId="{62F4067B-A0FD-450D-B910-A25543E01E44}" destId="{37414724-A10B-4C08-B671-FDBDE20DCA70}" srcOrd="1" destOrd="0" presId="urn:microsoft.com/office/officeart/2005/8/layout/hierarchy2"/>
    <dgm:cxn modelId="{07286C42-CAED-4EFF-A3AD-655904FE4918}" type="presOf" srcId="{62F4067B-A0FD-450D-B910-A25543E01E44}" destId="{734D2A94-21D1-4A66-90B8-30A3E4E1A38E}" srcOrd="0" destOrd="0" presId="urn:microsoft.com/office/officeart/2005/8/layout/hierarchy2"/>
    <dgm:cxn modelId="{BCB2382B-199A-43DC-BD99-D577F90A6BB4}" srcId="{4C9A2737-1E9A-4A8C-A071-3EFD12730D4F}" destId="{91B27C41-8F55-47BB-B038-BC49CD288FA8}" srcOrd="0" destOrd="0" parTransId="{C2B8A65C-77B2-4D2F-B9DF-CC1494AAAB58}" sibTransId="{0FC8B71E-7802-4F25-B56A-85EFA0350F7B}"/>
    <dgm:cxn modelId="{FA757A27-C110-4837-93D8-67547871B28A}" type="presParOf" srcId="{4CEAFB5E-56FF-4D2D-9B6C-6CC0BD55BDF6}" destId="{427F77AE-8F6D-4EA9-B029-06D17605CD69}" srcOrd="0" destOrd="0" presId="urn:microsoft.com/office/officeart/2005/8/layout/hierarchy2"/>
    <dgm:cxn modelId="{9A708E0E-08F1-4F2E-A13B-A29A4C0F5B66}" type="presParOf" srcId="{427F77AE-8F6D-4EA9-B029-06D17605CD69}" destId="{4E7A2A5D-E8AC-4104-B874-59F524991B5A}" srcOrd="0" destOrd="0" presId="urn:microsoft.com/office/officeart/2005/8/layout/hierarchy2"/>
    <dgm:cxn modelId="{828F2E90-6CB8-4AE4-AF08-79979A3AF982}" type="presParOf" srcId="{427F77AE-8F6D-4EA9-B029-06D17605CD69}" destId="{2DBFDB1A-42C1-4C1C-B733-676BB873CFD5}" srcOrd="1" destOrd="0" presId="urn:microsoft.com/office/officeart/2005/8/layout/hierarchy2"/>
    <dgm:cxn modelId="{DB34F781-9D43-4DE3-B5CF-9A2B44BA9E88}" type="presParOf" srcId="{2DBFDB1A-42C1-4C1C-B733-676BB873CFD5}" destId="{734D2A94-21D1-4A66-90B8-30A3E4E1A38E}" srcOrd="0" destOrd="0" presId="urn:microsoft.com/office/officeart/2005/8/layout/hierarchy2"/>
    <dgm:cxn modelId="{CA33FFBB-F404-497B-9560-2AA210ED8079}" type="presParOf" srcId="{734D2A94-21D1-4A66-90B8-30A3E4E1A38E}" destId="{37414724-A10B-4C08-B671-FDBDE20DCA70}" srcOrd="0" destOrd="0" presId="urn:microsoft.com/office/officeart/2005/8/layout/hierarchy2"/>
    <dgm:cxn modelId="{55C6C7F7-7EDE-4CDD-BBE1-CB2F56F0DEE0}" type="presParOf" srcId="{2DBFDB1A-42C1-4C1C-B733-676BB873CFD5}" destId="{6D3A1682-6CB5-46E3-9413-9F55FC0E6FB3}" srcOrd="1" destOrd="0" presId="urn:microsoft.com/office/officeart/2005/8/layout/hierarchy2"/>
    <dgm:cxn modelId="{5250107E-34E3-4F89-A21B-AF791A79F0A8}" type="presParOf" srcId="{6D3A1682-6CB5-46E3-9413-9F55FC0E6FB3}" destId="{5E5F5C7D-FD3E-483D-92D0-FCD2B981973A}" srcOrd="0" destOrd="0" presId="urn:microsoft.com/office/officeart/2005/8/layout/hierarchy2"/>
    <dgm:cxn modelId="{EAFFF51B-1765-4E90-BACD-BAABB45CE997}" type="presParOf" srcId="{6D3A1682-6CB5-46E3-9413-9F55FC0E6FB3}" destId="{FE1BF9C8-31B5-4C9F-9515-B5CB9081893B}" srcOrd="1" destOrd="0" presId="urn:microsoft.com/office/officeart/2005/8/layout/hierarchy2"/>
    <dgm:cxn modelId="{CA26350D-C7A0-4CDB-8E66-8A983518A10D}" type="presParOf" srcId="{2DBFDB1A-42C1-4C1C-B733-676BB873CFD5}" destId="{C772A659-B5AA-430A-85BC-4AC235C0C8DD}" srcOrd="2" destOrd="0" presId="urn:microsoft.com/office/officeart/2005/8/layout/hierarchy2"/>
    <dgm:cxn modelId="{CA4E9A1B-7728-4BFA-A532-5AA7D00E21E4}" type="presParOf" srcId="{C772A659-B5AA-430A-85BC-4AC235C0C8DD}" destId="{DBD7D629-4EF5-41CD-AC55-6E7C36DC65D8}" srcOrd="0" destOrd="0" presId="urn:microsoft.com/office/officeart/2005/8/layout/hierarchy2"/>
    <dgm:cxn modelId="{5B810F5D-78B7-41C0-BF2D-5A65F0143E54}" type="presParOf" srcId="{2DBFDB1A-42C1-4C1C-B733-676BB873CFD5}" destId="{62A513FF-E936-4512-9D72-824FC4A079DB}" srcOrd="3" destOrd="0" presId="urn:microsoft.com/office/officeart/2005/8/layout/hierarchy2"/>
    <dgm:cxn modelId="{67BBB5AB-8A75-4E10-97AF-55B654B8E22D}" type="presParOf" srcId="{62A513FF-E936-4512-9D72-824FC4A079DB}" destId="{3EC7A816-2FDF-4329-88D0-F253C74629E7}" srcOrd="0" destOrd="0" presId="urn:microsoft.com/office/officeart/2005/8/layout/hierarchy2"/>
    <dgm:cxn modelId="{6931369B-E1B3-4CD5-B048-BEF1EB875E8F}" type="presParOf" srcId="{62A513FF-E936-4512-9D72-824FC4A079DB}" destId="{90FD6E05-2A42-4BA3-BD5D-DF055207E9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Математика, Экономика, Менеджмент качества;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ERP-программист (сопровождение корпоративных информационных систем);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411AC287-A608-40FE-AE2D-832C504798F4}">
      <dgm:prSet phldrT="[Текст]" custT="1"/>
      <dgm:spPr/>
      <dgm:t>
        <a:bodyPr/>
        <a:lstStyle/>
        <a:p>
          <a:r>
            <a:rPr lang="ru-RU" sz="1200" dirty="0" smtClean="0"/>
            <a:t>Математические методы принятия решений, Системы поддержки принятия решений;</a:t>
          </a:r>
          <a:endParaRPr lang="ru-RU" sz="1200" dirty="0"/>
        </a:p>
      </dgm:t>
    </dgm:pt>
    <dgm:pt modelId="{FE2D99B5-4853-4C67-92DC-8C416CD3C9D6}" type="parTrans" cxnId="{9D1CF4B6-EC28-4F12-B0AD-B1164E933B9C}">
      <dgm:prSet/>
      <dgm:spPr/>
      <dgm:t>
        <a:bodyPr/>
        <a:lstStyle/>
        <a:p>
          <a:endParaRPr lang="ru-RU"/>
        </a:p>
      </dgm:t>
    </dgm:pt>
    <dgm:pt modelId="{B28D30F0-0F04-440F-A151-18EFFB0C9797}" type="sibTrans" cxnId="{9D1CF4B6-EC28-4F12-B0AD-B1164E933B9C}">
      <dgm:prSet/>
      <dgm:spPr/>
      <dgm:t>
        <a:bodyPr/>
        <a:lstStyle/>
        <a:p>
          <a:endParaRPr lang="ru-RU"/>
        </a:p>
      </dgm:t>
    </dgm:pt>
    <dgm:pt modelId="{13B37F83-DDE8-4D44-A105-7040F6732EA9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Консультант по ERP-системе (в областях: финансы, управление персоналом, логистика, маркетинг, продажи, производство);</a:t>
          </a:r>
          <a:endParaRPr lang="ru-RU" sz="1200" dirty="0"/>
        </a:p>
      </dgm:t>
    </dgm:pt>
    <dgm:pt modelId="{5B04DFE5-944B-4E6E-977B-504B9A23A217}" type="parTrans" cxnId="{6BDCB651-63DF-4D73-915A-C9CBB1E14EA3}">
      <dgm:prSet/>
      <dgm:spPr/>
      <dgm:t>
        <a:bodyPr/>
        <a:lstStyle/>
        <a:p>
          <a:endParaRPr lang="ru-RU"/>
        </a:p>
      </dgm:t>
    </dgm:pt>
    <dgm:pt modelId="{D3DE300C-7D4C-4599-9B9E-6C6259E0A1B9}" type="sibTrans" cxnId="{6BDCB651-63DF-4D73-915A-C9CBB1E14EA3}">
      <dgm:prSet/>
      <dgm:spPr/>
      <dgm:t>
        <a:bodyPr/>
        <a:lstStyle/>
        <a:p>
          <a:endParaRPr lang="ru-RU"/>
        </a:p>
      </dgm:t>
    </dgm:pt>
    <dgm:pt modelId="{D29E9448-4C38-4677-82DC-0C04186F2F57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Бизнес-аналитик;</a:t>
          </a:r>
          <a:endParaRPr lang="ru-RU" sz="1200" dirty="0"/>
        </a:p>
      </dgm:t>
    </dgm:pt>
    <dgm:pt modelId="{3A49C875-5CDE-4329-9034-298D4D324253}" type="parTrans" cxnId="{E324DBFF-8E6D-43C1-9B91-761A03C27B5B}">
      <dgm:prSet/>
      <dgm:spPr/>
      <dgm:t>
        <a:bodyPr/>
        <a:lstStyle/>
        <a:p>
          <a:endParaRPr lang="ru-RU"/>
        </a:p>
      </dgm:t>
    </dgm:pt>
    <dgm:pt modelId="{9B351C23-C504-487C-A4B6-CD6E71459DA3}" type="sibTrans" cxnId="{E324DBFF-8E6D-43C1-9B91-761A03C27B5B}">
      <dgm:prSet/>
      <dgm:spPr/>
      <dgm:t>
        <a:bodyPr/>
        <a:lstStyle/>
        <a:p>
          <a:endParaRPr lang="ru-RU"/>
        </a:p>
      </dgm:t>
    </dgm:pt>
    <dgm:pt modelId="{C1210C8B-DBD5-4C38-8542-04D34782374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Логист;</a:t>
          </a:r>
          <a:endParaRPr lang="ru-RU" sz="1200" dirty="0"/>
        </a:p>
      </dgm:t>
    </dgm:pt>
    <dgm:pt modelId="{1E2A5E85-9E28-4CD3-BC4F-0399D1CFAC3A}" type="parTrans" cxnId="{03B77D24-B016-4C69-8B29-7021C5D05422}">
      <dgm:prSet/>
      <dgm:spPr/>
      <dgm:t>
        <a:bodyPr/>
        <a:lstStyle/>
        <a:p>
          <a:endParaRPr lang="ru-RU"/>
        </a:p>
      </dgm:t>
    </dgm:pt>
    <dgm:pt modelId="{A9C2DE8F-129C-4A54-A17C-57C83C241E9F}" type="sibTrans" cxnId="{03B77D24-B016-4C69-8B29-7021C5D05422}">
      <dgm:prSet/>
      <dgm:spPr/>
      <dgm:t>
        <a:bodyPr/>
        <a:lstStyle/>
        <a:p>
          <a:endParaRPr lang="ru-RU"/>
        </a:p>
      </dgm:t>
    </dgm:pt>
    <dgm:pt modelId="{C0329557-C34C-4A82-A01B-0A9BE76EDB01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Менеджер инновационных проектов;</a:t>
          </a:r>
          <a:endParaRPr lang="ru-RU" sz="1200" dirty="0"/>
        </a:p>
      </dgm:t>
    </dgm:pt>
    <dgm:pt modelId="{EDA4DC49-EFC9-4055-8279-2B5601E99EB9}" type="parTrans" cxnId="{40DAE64C-DCC5-4B04-AB32-50044C6FECF5}">
      <dgm:prSet/>
      <dgm:spPr/>
      <dgm:t>
        <a:bodyPr/>
        <a:lstStyle/>
        <a:p>
          <a:endParaRPr lang="ru-RU"/>
        </a:p>
      </dgm:t>
    </dgm:pt>
    <dgm:pt modelId="{BDCC3EB2-BD1B-4D03-B225-D14C5D8A11A9}" type="sibTrans" cxnId="{40DAE64C-DCC5-4B04-AB32-50044C6FECF5}">
      <dgm:prSet/>
      <dgm:spPr/>
      <dgm:t>
        <a:bodyPr/>
        <a:lstStyle/>
        <a:p>
          <a:endParaRPr lang="ru-RU"/>
        </a:p>
      </dgm:t>
    </dgm:pt>
    <dgm:pt modelId="{0F47F53B-34AF-4EF4-A996-5297C07F071F}">
      <dgm:prSet phldrT="[Текст]" custT="1"/>
      <dgm:spPr/>
      <dgm:t>
        <a:bodyPr/>
        <a:lstStyle/>
        <a:p>
          <a:r>
            <a:rPr lang="ru-RU" sz="1200" dirty="0" smtClean="0"/>
            <a:t>Языки и технологии программирования;</a:t>
          </a:r>
          <a:endParaRPr lang="ru-RU" sz="1200" dirty="0"/>
        </a:p>
      </dgm:t>
    </dgm:pt>
    <dgm:pt modelId="{EC06503B-C740-4B66-B0A2-E667D66BF864}" type="parTrans" cxnId="{A49FB2C7-BA59-4612-9F59-CFF9DA862D24}">
      <dgm:prSet/>
      <dgm:spPr/>
      <dgm:t>
        <a:bodyPr/>
        <a:lstStyle/>
        <a:p>
          <a:endParaRPr lang="ru-RU"/>
        </a:p>
      </dgm:t>
    </dgm:pt>
    <dgm:pt modelId="{A50F2493-543D-4BDD-873E-A5E813710D17}" type="sibTrans" cxnId="{A49FB2C7-BA59-4612-9F59-CFF9DA862D24}">
      <dgm:prSet/>
      <dgm:spPr/>
      <dgm:t>
        <a:bodyPr/>
        <a:lstStyle/>
        <a:p>
          <a:endParaRPr lang="ru-RU"/>
        </a:p>
      </dgm:t>
    </dgm:pt>
    <dgm:pt modelId="{E4E57466-6726-4836-9E46-B8DA63DF61D5}">
      <dgm:prSet phldrT="[Текст]" custT="1"/>
      <dgm:spPr/>
      <dgm:t>
        <a:bodyPr/>
        <a:lstStyle/>
        <a:p>
          <a:r>
            <a:rPr lang="ru-RU" sz="1200" dirty="0" smtClean="0"/>
            <a:t>СУБД;</a:t>
          </a:r>
          <a:endParaRPr lang="ru-RU" sz="1200" dirty="0"/>
        </a:p>
      </dgm:t>
    </dgm:pt>
    <dgm:pt modelId="{6EE756B4-3AD2-472A-B74B-6075FAF3DF00}" type="parTrans" cxnId="{58C81C5F-3F62-4AA6-893C-4504BC91EE90}">
      <dgm:prSet/>
      <dgm:spPr/>
      <dgm:t>
        <a:bodyPr/>
        <a:lstStyle/>
        <a:p>
          <a:endParaRPr lang="ru-RU"/>
        </a:p>
      </dgm:t>
    </dgm:pt>
    <dgm:pt modelId="{0A21BEC0-E9B3-48CA-ABDD-94A1428C7CCC}" type="sibTrans" cxnId="{58C81C5F-3F62-4AA6-893C-4504BC91EE90}">
      <dgm:prSet/>
      <dgm:spPr/>
      <dgm:t>
        <a:bodyPr/>
        <a:lstStyle/>
        <a:p>
          <a:endParaRPr lang="ru-RU"/>
        </a:p>
      </dgm:t>
    </dgm:pt>
    <dgm:pt modelId="{4B65CDBA-5500-4A33-B71D-E35E1343F879}">
      <dgm:prSet phldrT="[Текст]" custT="1"/>
      <dgm:spPr/>
      <dgm:t>
        <a:bodyPr/>
        <a:lstStyle/>
        <a:p>
          <a:r>
            <a:rPr lang="ru-RU" sz="1200" dirty="0" smtClean="0"/>
            <a:t>Компьютерные сети;</a:t>
          </a:r>
          <a:endParaRPr lang="ru-RU" sz="1200" dirty="0"/>
        </a:p>
      </dgm:t>
    </dgm:pt>
    <dgm:pt modelId="{FAAA97FE-B4AF-477C-864C-A81107653BE4}" type="parTrans" cxnId="{9F548930-AD25-414F-9933-76EC04EB7B19}">
      <dgm:prSet/>
      <dgm:spPr/>
      <dgm:t>
        <a:bodyPr/>
        <a:lstStyle/>
        <a:p>
          <a:endParaRPr lang="ru-RU"/>
        </a:p>
      </dgm:t>
    </dgm:pt>
    <dgm:pt modelId="{15D69521-A86C-46CC-B260-5B0053417BA8}" type="sibTrans" cxnId="{9F548930-AD25-414F-9933-76EC04EB7B19}">
      <dgm:prSet/>
      <dgm:spPr/>
      <dgm:t>
        <a:bodyPr/>
        <a:lstStyle/>
        <a:p>
          <a:endParaRPr lang="ru-RU"/>
        </a:p>
      </dgm:t>
    </dgm:pt>
    <dgm:pt modelId="{C60B5CB3-B78B-4E25-8384-E83CD3404850}">
      <dgm:prSet phldrT="[Текст]" custT="1"/>
      <dgm:spPr/>
      <dgm:t>
        <a:bodyPr/>
        <a:lstStyle/>
        <a:p>
          <a:r>
            <a:rPr lang="ru-RU" sz="1200" dirty="0" smtClean="0"/>
            <a:t>Операционные системы;</a:t>
          </a:r>
          <a:endParaRPr lang="ru-RU" sz="1200" dirty="0"/>
        </a:p>
      </dgm:t>
    </dgm:pt>
    <dgm:pt modelId="{6EB99DA3-D8B3-4B67-A356-8A510F8EE60E}" type="parTrans" cxnId="{B0DFCE83-215F-47EA-8671-3F85B02B035D}">
      <dgm:prSet/>
      <dgm:spPr/>
      <dgm:t>
        <a:bodyPr/>
        <a:lstStyle/>
        <a:p>
          <a:endParaRPr lang="ru-RU"/>
        </a:p>
      </dgm:t>
    </dgm:pt>
    <dgm:pt modelId="{45A025DC-737A-4232-B560-9602EF8FEB4E}" type="sibTrans" cxnId="{B0DFCE83-215F-47EA-8671-3F85B02B035D}">
      <dgm:prSet/>
      <dgm:spPr/>
      <dgm:t>
        <a:bodyPr/>
        <a:lstStyle/>
        <a:p>
          <a:endParaRPr lang="ru-RU"/>
        </a:p>
      </dgm:t>
    </dgm:pt>
    <dgm:pt modelId="{CA726DE6-6B63-4E85-81C0-EDBCADCDB726}">
      <dgm:prSet phldrT="[Текст]" custT="1"/>
      <dgm:spPr/>
      <dgm:t>
        <a:bodyPr/>
        <a:lstStyle/>
        <a:p>
          <a:r>
            <a:rPr lang="ru-RU" sz="1200" dirty="0" smtClean="0"/>
            <a:t>Информационная безопасность;</a:t>
          </a:r>
          <a:endParaRPr lang="ru-RU" sz="1200" dirty="0"/>
        </a:p>
      </dgm:t>
    </dgm:pt>
    <dgm:pt modelId="{F9711C43-A554-42F8-9DB9-CFA50010D8C8}" type="parTrans" cxnId="{8E1A8988-E85B-4575-A001-A2AC52F5E09A}">
      <dgm:prSet/>
      <dgm:spPr/>
      <dgm:t>
        <a:bodyPr/>
        <a:lstStyle/>
        <a:p>
          <a:endParaRPr lang="ru-RU"/>
        </a:p>
      </dgm:t>
    </dgm:pt>
    <dgm:pt modelId="{49E32695-425B-476E-A406-5716E9E59AC4}" type="sibTrans" cxnId="{8E1A8988-E85B-4575-A001-A2AC52F5E09A}">
      <dgm:prSet/>
      <dgm:spPr/>
      <dgm:t>
        <a:bodyPr/>
        <a:lstStyle/>
        <a:p>
          <a:endParaRPr lang="ru-RU"/>
        </a:p>
      </dgm:t>
    </dgm:pt>
    <dgm:pt modelId="{589213DF-95B3-45E5-9A3B-6AF5D87F629C}">
      <dgm:prSet phldrT="[Текст]" custT="1"/>
      <dgm:spPr/>
      <dgm:t>
        <a:bodyPr/>
        <a:lstStyle/>
        <a:p>
          <a:r>
            <a:rPr lang="ru-RU" sz="1200" dirty="0" smtClean="0"/>
            <a:t>Рынки инфокоммуникационных технологий и организация продаж.</a:t>
          </a:r>
          <a:endParaRPr lang="ru-RU" sz="1200" dirty="0"/>
        </a:p>
      </dgm:t>
    </dgm:pt>
    <dgm:pt modelId="{E4502FC8-A181-4638-AEFB-F5CA9EB9C64E}" type="parTrans" cxnId="{CDDCC188-C2C5-4D5B-885B-1F3A67DBEEB7}">
      <dgm:prSet/>
      <dgm:spPr/>
      <dgm:t>
        <a:bodyPr/>
        <a:lstStyle/>
        <a:p>
          <a:endParaRPr lang="ru-RU"/>
        </a:p>
      </dgm:t>
    </dgm:pt>
    <dgm:pt modelId="{A7F945BB-4A19-4A75-B868-C4CD36FB85BE}" type="sibTrans" cxnId="{CDDCC188-C2C5-4D5B-885B-1F3A67DBEEB7}">
      <dgm:prSet/>
      <dgm:spPr/>
      <dgm:t>
        <a:bodyPr/>
        <a:lstStyle/>
        <a:p>
          <a:endParaRPr lang="ru-RU"/>
        </a:p>
      </dgm:t>
    </dgm:pt>
    <dgm:pt modelId="{BC0F3DBE-3A8B-4A4A-836F-1F6371C9D332}">
      <dgm:prSet phldrT="[Текст]" custT="1"/>
      <dgm:spPr/>
      <dgm:t>
        <a:bodyPr/>
        <a:lstStyle/>
        <a:p>
          <a:r>
            <a:rPr lang="ru-RU" sz="1200" dirty="0" smtClean="0"/>
            <a:t>Объектно-ориентированный анализ, Моделирование бизнес-процессов</a:t>
          </a:r>
          <a:r>
            <a:rPr lang="en-US" sz="1200" dirty="0" smtClean="0"/>
            <a:t>;</a:t>
          </a:r>
          <a:endParaRPr lang="ru-RU" sz="1200" dirty="0"/>
        </a:p>
      </dgm:t>
    </dgm:pt>
    <dgm:pt modelId="{98D9F088-C388-4777-A744-65D3EF324F34}" type="parTrans" cxnId="{77168664-E05B-4E92-B1F6-D3D8AB88B961}">
      <dgm:prSet/>
      <dgm:spPr/>
      <dgm:t>
        <a:bodyPr/>
        <a:lstStyle/>
        <a:p>
          <a:endParaRPr lang="ru-RU"/>
        </a:p>
      </dgm:t>
    </dgm:pt>
    <dgm:pt modelId="{A9A419B0-ED91-4AD4-A511-BF3E1DF18FC9}" type="sibTrans" cxnId="{77168664-E05B-4E92-B1F6-D3D8AB88B961}">
      <dgm:prSet/>
      <dgm:spPr/>
      <dgm:t>
        <a:bodyPr/>
        <a:lstStyle/>
        <a:p>
          <a:endParaRPr lang="ru-RU"/>
        </a:p>
      </dgm:t>
    </dgm:pt>
    <dgm:pt modelId="{A4FF07F9-BFDF-46D7-BEE6-F1AB726D5C58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Специалист ИТ</a:t>
          </a:r>
          <a:r>
            <a:rPr lang="en-US" sz="1200" dirty="0" smtClean="0"/>
            <a:t>-</a:t>
          </a:r>
          <a:r>
            <a:rPr lang="ru-RU" sz="1200" dirty="0" smtClean="0"/>
            <a:t>отдела.</a:t>
          </a:r>
          <a:endParaRPr lang="ru-RU" sz="1200" dirty="0"/>
        </a:p>
      </dgm:t>
    </dgm:pt>
    <dgm:pt modelId="{D45E6B97-0437-45DE-B17F-EAC1BC0DB025}" type="parTrans" cxnId="{7A22D490-621B-49A3-A7E0-6EEA8E73F293}">
      <dgm:prSet/>
      <dgm:spPr/>
      <dgm:t>
        <a:bodyPr/>
        <a:lstStyle/>
        <a:p>
          <a:endParaRPr lang="ru-RU"/>
        </a:p>
      </dgm:t>
    </dgm:pt>
    <dgm:pt modelId="{F38F3DB8-9AA8-408A-A784-3F684DDA02A8}" type="sibTrans" cxnId="{7A22D490-621B-49A3-A7E0-6EEA8E73F293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 custScaleY="131456" custLinFactNeighborY="-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 custScaleY="109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D4C89C-99A1-4CA9-82F2-EAB52DB04195}" type="presOf" srcId="{4B65CDBA-5500-4A33-B71D-E35E1343F879}" destId="{346C055C-4FDA-4701-8DFF-3E36403E1A0A}" srcOrd="0" destOrd="5" presId="urn:microsoft.com/office/officeart/2005/8/layout/chevron2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B0DFCE83-215F-47EA-8671-3F85B02B035D}" srcId="{3478C853-2BDE-4CA4-861B-5808184D1927}" destId="{C60B5CB3-B78B-4E25-8384-E83CD3404850}" srcOrd="6" destOrd="0" parTransId="{6EB99DA3-D8B3-4B67-A356-8A510F8EE60E}" sibTransId="{45A025DC-737A-4232-B560-9602EF8FEB4E}"/>
    <dgm:cxn modelId="{A9723A09-32C8-43FE-A630-78E7795BF6BA}" type="presOf" srcId="{0F47F53B-34AF-4EF4-A996-5297C07F071F}" destId="{346C055C-4FDA-4701-8DFF-3E36403E1A0A}" srcOrd="0" destOrd="3" presId="urn:microsoft.com/office/officeart/2005/8/layout/chevron2"/>
    <dgm:cxn modelId="{4B3AA897-4101-42FD-B905-49044C0E601C}" type="presOf" srcId="{90F3D640-9488-400E-85AF-0638EECAE7FF}" destId="{294DE0AA-7CDF-43F2-96AD-2DC6FB817C17}" srcOrd="0" destOrd="0" presId="urn:microsoft.com/office/officeart/2005/8/layout/chevron2"/>
    <dgm:cxn modelId="{D68050E3-B49F-49EE-80D3-DC6F16D6F498}" type="presOf" srcId="{A9E31BF3-C05D-42DE-9999-7E36F6526B86}" destId="{11B63E7B-7A8B-4133-ADF1-4576DBE45302}" srcOrd="0" destOrd="0" presId="urn:microsoft.com/office/officeart/2005/8/layout/chevron2"/>
    <dgm:cxn modelId="{40DAE64C-DCC5-4B04-AB32-50044C6FECF5}" srcId="{ADF59694-078C-4F58-8D4C-B76809A767A6}" destId="{C0329557-C34C-4A82-A01B-0A9BE76EDB01}" srcOrd="4" destOrd="0" parTransId="{EDA4DC49-EFC9-4055-8279-2B5601E99EB9}" sibTransId="{BDCC3EB2-BD1B-4D03-B225-D14C5D8A11A9}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9D1CF4B6-EC28-4F12-B0AD-B1164E933B9C}" srcId="{3478C853-2BDE-4CA4-861B-5808184D1927}" destId="{411AC287-A608-40FE-AE2D-832C504798F4}" srcOrd="1" destOrd="0" parTransId="{FE2D99B5-4853-4C67-92DC-8C416CD3C9D6}" sibTransId="{B28D30F0-0F04-440F-A151-18EFFB0C9797}"/>
    <dgm:cxn modelId="{CDDCC188-C2C5-4D5B-885B-1F3A67DBEEB7}" srcId="{3478C853-2BDE-4CA4-861B-5808184D1927}" destId="{589213DF-95B3-45E5-9A3B-6AF5D87F629C}" srcOrd="8" destOrd="0" parTransId="{E4502FC8-A181-4638-AEFB-F5CA9EB9C64E}" sibTransId="{A7F945BB-4A19-4A75-B868-C4CD36FB85BE}"/>
    <dgm:cxn modelId="{6BDCB651-63DF-4D73-915A-C9CBB1E14EA3}" srcId="{ADF59694-078C-4F58-8D4C-B76809A767A6}" destId="{13B37F83-DDE8-4D44-A105-7040F6732EA9}" srcOrd="1" destOrd="0" parTransId="{5B04DFE5-944B-4E6E-977B-504B9A23A217}" sibTransId="{D3DE300C-7D4C-4599-9B9E-6C6259E0A1B9}"/>
    <dgm:cxn modelId="{E324DBFF-8E6D-43C1-9B91-761A03C27B5B}" srcId="{ADF59694-078C-4F58-8D4C-B76809A767A6}" destId="{D29E9448-4C38-4677-82DC-0C04186F2F57}" srcOrd="2" destOrd="0" parTransId="{3A49C875-5CDE-4329-9034-298D4D324253}" sibTransId="{9B351C23-C504-487C-A4B6-CD6E71459DA3}"/>
    <dgm:cxn modelId="{9F548930-AD25-414F-9933-76EC04EB7B19}" srcId="{3478C853-2BDE-4CA4-861B-5808184D1927}" destId="{4B65CDBA-5500-4A33-B71D-E35E1343F879}" srcOrd="5" destOrd="0" parTransId="{FAAA97FE-B4AF-477C-864C-A81107653BE4}" sibTransId="{15D69521-A86C-46CC-B260-5B0053417BA8}"/>
    <dgm:cxn modelId="{03B77D24-B016-4C69-8B29-7021C5D05422}" srcId="{ADF59694-078C-4F58-8D4C-B76809A767A6}" destId="{C1210C8B-DBD5-4C38-8542-04D34782374F}" srcOrd="3" destOrd="0" parTransId="{1E2A5E85-9E28-4CD3-BC4F-0399D1CFAC3A}" sibTransId="{A9C2DE8F-129C-4A54-A17C-57C83C241E9F}"/>
    <dgm:cxn modelId="{92278EDA-0F29-40EE-893A-5E5508DC09E8}" type="presOf" srcId="{589213DF-95B3-45E5-9A3B-6AF5D87F629C}" destId="{346C055C-4FDA-4701-8DFF-3E36403E1A0A}" srcOrd="0" destOrd="8" presId="urn:microsoft.com/office/officeart/2005/8/layout/chevron2"/>
    <dgm:cxn modelId="{58C81C5F-3F62-4AA6-893C-4504BC91EE90}" srcId="{3478C853-2BDE-4CA4-861B-5808184D1927}" destId="{E4E57466-6726-4836-9E46-B8DA63DF61D5}" srcOrd="4" destOrd="0" parTransId="{6EE756B4-3AD2-472A-B74B-6075FAF3DF00}" sibTransId="{0A21BEC0-E9B3-48CA-ABDD-94A1428C7CCC}"/>
    <dgm:cxn modelId="{D4AB44F5-71AC-4344-8FE8-A0AB1725F1E7}" type="presOf" srcId="{E4E57466-6726-4836-9E46-B8DA63DF61D5}" destId="{346C055C-4FDA-4701-8DFF-3E36403E1A0A}" srcOrd="0" destOrd="4" presId="urn:microsoft.com/office/officeart/2005/8/layout/chevron2"/>
    <dgm:cxn modelId="{8E1A8988-E85B-4575-A001-A2AC52F5E09A}" srcId="{3478C853-2BDE-4CA4-861B-5808184D1927}" destId="{CA726DE6-6B63-4E85-81C0-EDBCADCDB726}" srcOrd="7" destOrd="0" parTransId="{F9711C43-A554-42F8-9DB9-CFA50010D8C8}" sibTransId="{49E32695-425B-476E-A406-5716E9E59AC4}"/>
    <dgm:cxn modelId="{A6E963B0-6EE3-4108-8CB7-20578BEBC609}" type="presOf" srcId="{D29E9448-4C38-4677-82DC-0C04186F2F57}" destId="{11B63E7B-7A8B-4133-ADF1-4576DBE45302}" srcOrd="0" destOrd="2" presId="urn:microsoft.com/office/officeart/2005/8/layout/chevron2"/>
    <dgm:cxn modelId="{1C590FED-FC8E-4162-9723-65F614474296}" type="presOf" srcId="{A4FF07F9-BFDF-46D7-BEE6-F1AB726D5C58}" destId="{11B63E7B-7A8B-4133-ADF1-4576DBE45302}" srcOrd="0" destOrd="5" presId="urn:microsoft.com/office/officeart/2005/8/layout/chevron2"/>
    <dgm:cxn modelId="{8134826C-F0CB-4489-ABFA-CC56CBC6B5A9}" type="presOf" srcId="{B6B9D51A-1852-4858-85E3-109B9C7537FD}" destId="{346C055C-4FDA-4701-8DFF-3E36403E1A0A}" srcOrd="0" destOrd="0" presId="urn:microsoft.com/office/officeart/2005/8/layout/chevron2"/>
    <dgm:cxn modelId="{F21C61EE-D287-4012-9900-F37EAEF30497}" type="presOf" srcId="{C60B5CB3-B78B-4E25-8384-E83CD3404850}" destId="{346C055C-4FDA-4701-8DFF-3E36403E1A0A}" srcOrd="0" destOrd="6" presId="urn:microsoft.com/office/officeart/2005/8/layout/chevron2"/>
    <dgm:cxn modelId="{FE523199-603C-4409-83B9-EF3FF6EFB7DA}" type="presOf" srcId="{13B37F83-DDE8-4D44-A105-7040F6732EA9}" destId="{11B63E7B-7A8B-4133-ADF1-4576DBE45302}" srcOrd="0" destOrd="1" presId="urn:microsoft.com/office/officeart/2005/8/layout/chevron2"/>
    <dgm:cxn modelId="{5A4F1D72-17B3-4F02-A5F9-1CE185148FE6}" type="presOf" srcId="{3478C853-2BDE-4CA4-861B-5808184D1927}" destId="{84585F82-198A-4EB2-A421-CFA40F6EF4B3}" srcOrd="0" destOrd="0" presId="urn:microsoft.com/office/officeart/2005/8/layout/chevron2"/>
    <dgm:cxn modelId="{9A60FD13-DF0D-4B5B-8EAF-201AB766F33D}" type="presOf" srcId="{C0329557-C34C-4A82-A01B-0A9BE76EDB01}" destId="{11B63E7B-7A8B-4133-ADF1-4576DBE45302}" srcOrd="0" destOrd="4" presId="urn:microsoft.com/office/officeart/2005/8/layout/chevron2"/>
    <dgm:cxn modelId="{D175831F-A8CA-4452-8C38-736B28766331}" type="presOf" srcId="{411AC287-A608-40FE-AE2D-832C504798F4}" destId="{346C055C-4FDA-4701-8DFF-3E36403E1A0A}" srcOrd="0" destOrd="1" presId="urn:microsoft.com/office/officeart/2005/8/layout/chevron2"/>
    <dgm:cxn modelId="{7A22D490-621B-49A3-A7E0-6EEA8E73F293}" srcId="{ADF59694-078C-4F58-8D4C-B76809A767A6}" destId="{A4FF07F9-BFDF-46D7-BEE6-F1AB726D5C58}" srcOrd="5" destOrd="0" parTransId="{D45E6B97-0437-45DE-B17F-EAC1BC0DB025}" sibTransId="{F38F3DB8-9AA8-408A-A784-3F684DDA02A8}"/>
    <dgm:cxn modelId="{C1AECA0D-64BD-453A-BFF2-EEBE7303FFC5}" type="presOf" srcId="{BC0F3DBE-3A8B-4A4A-836F-1F6371C9D332}" destId="{346C055C-4FDA-4701-8DFF-3E36403E1A0A}" srcOrd="0" destOrd="2" presId="urn:microsoft.com/office/officeart/2005/8/layout/chevron2"/>
    <dgm:cxn modelId="{D6D936F1-2357-415E-A78D-A0EC24055B69}" type="presOf" srcId="{C1210C8B-DBD5-4C38-8542-04D34782374F}" destId="{11B63E7B-7A8B-4133-ADF1-4576DBE45302}" srcOrd="0" destOrd="3" presId="urn:microsoft.com/office/officeart/2005/8/layout/chevron2"/>
    <dgm:cxn modelId="{3FA16810-5D7C-4FCB-9922-9B5E80187288}" type="presOf" srcId="{ADF59694-078C-4F58-8D4C-B76809A767A6}" destId="{6A5D082F-0387-43A6-B437-42065C173FFF}" srcOrd="0" destOrd="0" presId="urn:microsoft.com/office/officeart/2005/8/layout/chevron2"/>
    <dgm:cxn modelId="{DD54C8F1-7749-46F9-A095-BC77475CD62E}" type="presOf" srcId="{CA726DE6-6B63-4E85-81C0-EDBCADCDB726}" destId="{346C055C-4FDA-4701-8DFF-3E36403E1A0A}" srcOrd="0" destOrd="7" presId="urn:microsoft.com/office/officeart/2005/8/layout/chevron2"/>
    <dgm:cxn modelId="{A49FB2C7-BA59-4612-9F59-CFF9DA862D24}" srcId="{3478C853-2BDE-4CA4-861B-5808184D1927}" destId="{0F47F53B-34AF-4EF4-A996-5297C07F071F}" srcOrd="3" destOrd="0" parTransId="{EC06503B-C740-4B66-B0A2-E667D66BF864}" sibTransId="{A50F2493-543D-4BDD-873E-A5E813710D17}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77168664-E05B-4E92-B1F6-D3D8AB88B961}" srcId="{3478C853-2BDE-4CA4-861B-5808184D1927}" destId="{BC0F3DBE-3A8B-4A4A-836F-1F6371C9D332}" srcOrd="2" destOrd="0" parTransId="{98D9F088-C388-4777-A744-65D3EF324F34}" sibTransId="{A9A419B0-ED91-4AD4-A511-BF3E1DF18FC9}"/>
    <dgm:cxn modelId="{F88FAFEB-7647-42C1-A644-3EB792FE79DA}" type="presParOf" srcId="{294DE0AA-7CDF-43F2-96AD-2DC6FB817C17}" destId="{FB45359A-9BDC-4E13-B3B5-9267C101CC13}" srcOrd="0" destOrd="0" presId="urn:microsoft.com/office/officeart/2005/8/layout/chevron2"/>
    <dgm:cxn modelId="{F8A1894C-6F90-4869-BAC4-100F17351BAD}" type="presParOf" srcId="{FB45359A-9BDC-4E13-B3B5-9267C101CC13}" destId="{84585F82-198A-4EB2-A421-CFA40F6EF4B3}" srcOrd="0" destOrd="0" presId="urn:microsoft.com/office/officeart/2005/8/layout/chevron2"/>
    <dgm:cxn modelId="{03E87460-7594-4928-BAA9-A6F44BEAB19E}" type="presParOf" srcId="{FB45359A-9BDC-4E13-B3B5-9267C101CC13}" destId="{346C055C-4FDA-4701-8DFF-3E36403E1A0A}" srcOrd="1" destOrd="0" presId="urn:microsoft.com/office/officeart/2005/8/layout/chevron2"/>
    <dgm:cxn modelId="{55132C66-E3E5-491C-B58D-AE18E8B35BA1}" type="presParOf" srcId="{294DE0AA-7CDF-43F2-96AD-2DC6FB817C17}" destId="{FE094BB6-744C-4A4D-9EC6-8E2F8AF77672}" srcOrd="1" destOrd="0" presId="urn:microsoft.com/office/officeart/2005/8/layout/chevron2"/>
    <dgm:cxn modelId="{BFCE5B3B-C4A4-4D6A-BD5E-EC70A441A80C}" type="presParOf" srcId="{294DE0AA-7CDF-43F2-96AD-2DC6FB817C17}" destId="{125415C1-E03E-4BCF-95B6-5F1478D7BD02}" srcOrd="2" destOrd="0" presId="urn:microsoft.com/office/officeart/2005/8/layout/chevron2"/>
    <dgm:cxn modelId="{943FEA82-2C94-4505-B091-FBDB92FE47AC}" type="presParOf" srcId="{125415C1-E03E-4BCF-95B6-5F1478D7BD02}" destId="{6A5D082F-0387-43A6-B437-42065C173FFF}" srcOrd="0" destOrd="0" presId="urn:microsoft.com/office/officeart/2005/8/layout/chevron2"/>
    <dgm:cxn modelId="{03077A34-263C-4781-8955-A179A9BC2EE5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F2BD520-02D9-4449-BF9A-EC1571C54AE3}" type="presOf" srcId="{90F3D640-9488-400E-85AF-0638EECAE7FF}" destId="{294DE0AA-7CDF-43F2-96AD-2DC6FB817C1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79F1D59-363E-4CCA-9EC3-7A90F8BB1C8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90667-FF77-4C7E-AC5F-834DB92B4D61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Виды </a:t>
          </a:r>
          <a:r>
            <a:rPr lang="ru-RU" sz="1200" dirty="0" err="1" smtClean="0"/>
            <a:t>профессио-нальной</a:t>
          </a:r>
          <a:r>
            <a:rPr lang="ru-RU" sz="1200" dirty="0" smtClean="0"/>
            <a:t> деятельности магистра</a:t>
          </a:r>
          <a:endParaRPr lang="ru-RU" sz="1200" dirty="0"/>
        </a:p>
      </dgm:t>
    </dgm:pt>
    <dgm:pt modelId="{F252A5B4-94CE-4A8D-877D-DE656961BABD}" type="parTrans" cxnId="{41B74152-6C2D-4003-89D2-32DB363AE4D0}">
      <dgm:prSet/>
      <dgm:spPr/>
      <dgm:t>
        <a:bodyPr/>
        <a:lstStyle/>
        <a:p>
          <a:endParaRPr lang="ru-RU"/>
        </a:p>
      </dgm:t>
    </dgm:pt>
    <dgm:pt modelId="{0BF942C8-0CCE-428C-9F83-A3DEEA5EB97E}" type="sibTrans" cxnId="{41B74152-6C2D-4003-89D2-32DB363AE4D0}">
      <dgm:prSet/>
      <dgm:spPr/>
      <dgm:t>
        <a:bodyPr/>
        <a:lstStyle/>
        <a:p>
          <a:endParaRPr lang="ru-RU"/>
        </a:p>
      </dgm:t>
    </dgm:pt>
    <dgm:pt modelId="{5D1BD615-64F2-4692-AA86-2B4B28C88328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Научно-</a:t>
          </a:r>
          <a:r>
            <a:rPr lang="ru-RU" sz="1200" dirty="0" err="1" smtClean="0"/>
            <a:t>исследова</a:t>
          </a:r>
          <a:r>
            <a:rPr lang="ru-RU" sz="1200" dirty="0" smtClean="0"/>
            <a:t>-</a:t>
          </a:r>
          <a:r>
            <a:rPr lang="ru-RU" sz="1200" dirty="0" err="1" smtClean="0"/>
            <a:t>тельская</a:t>
          </a:r>
          <a:endParaRPr lang="ru-RU" sz="1200" dirty="0"/>
        </a:p>
      </dgm:t>
    </dgm:pt>
    <dgm:pt modelId="{F2563AB9-047F-448A-885E-A145EB01BFB7}" type="parTrans" cxnId="{5C7541F5-4AF1-4F4A-B00C-E92162F3C6D4}">
      <dgm:prSet/>
      <dgm:spPr/>
      <dgm:t>
        <a:bodyPr/>
        <a:lstStyle/>
        <a:p>
          <a:endParaRPr lang="ru-RU"/>
        </a:p>
      </dgm:t>
    </dgm:pt>
    <dgm:pt modelId="{3ECB5C08-BF80-4D2F-81D4-C64B3AFB3EF9}" type="sibTrans" cxnId="{5C7541F5-4AF1-4F4A-B00C-E92162F3C6D4}">
      <dgm:prSet/>
      <dgm:spPr/>
      <dgm:t>
        <a:bodyPr/>
        <a:lstStyle/>
        <a:p>
          <a:endParaRPr lang="ru-RU"/>
        </a:p>
      </dgm:t>
    </dgm:pt>
    <dgm:pt modelId="{6AD1160D-DD4A-41AD-A940-61F967241B1C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Аналитическая</a:t>
          </a:r>
          <a:endParaRPr lang="ru-RU" sz="1200" dirty="0"/>
        </a:p>
      </dgm:t>
    </dgm:pt>
    <dgm:pt modelId="{DB5FCC8B-B8A9-412E-ACC6-7468CDB01C1F}" type="parTrans" cxnId="{95D41E1D-A8C6-4F4A-82EA-4F7C936DED40}">
      <dgm:prSet/>
      <dgm:spPr/>
      <dgm:t>
        <a:bodyPr/>
        <a:lstStyle/>
        <a:p>
          <a:endParaRPr lang="ru-RU"/>
        </a:p>
      </dgm:t>
    </dgm:pt>
    <dgm:pt modelId="{2CA629AC-2E95-4955-A4D4-04176C136078}" type="sibTrans" cxnId="{95D41E1D-A8C6-4F4A-82EA-4F7C936DED40}">
      <dgm:prSet/>
      <dgm:spPr/>
      <dgm:t>
        <a:bodyPr/>
        <a:lstStyle/>
        <a:p>
          <a:endParaRPr lang="ru-RU"/>
        </a:p>
      </dgm:t>
    </dgm:pt>
    <dgm:pt modelId="{7F29E505-2291-4309-8059-6B602AE7EE0C}">
      <dgm:prSet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Организационно-управленческая</a:t>
          </a:r>
          <a:endParaRPr lang="ru-RU" sz="1100" dirty="0"/>
        </a:p>
      </dgm:t>
    </dgm:pt>
    <dgm:pt modelId="{85F6251B-6FC2-4A95-A0A1-75F63A534C70}" type="parTrans" cxnId="{22E8E651-69DB-4A42-A7B5-2B19B7373C0E}">
      <dgm:prSet/>
      <dgm:spPr/>
      <dgm:t>
        <a:bodyPr/>
        <a:lstStyle/>
        <a:p>
          <a:endParaRPr lang="ru-RU"/>
        </a:p>
      </dgm:t>
    </dgm:pt>
    <dgm:pt modelId="{6440F3C2-7085-4410-92EE-337B09217CDC}" type="sibTrans" cxnId="{22E8E651-69DB-4A42-A7B5-2B19B7373C0E}">
      <dgm:prSet/>
      <dgm:spPr/>
      <dgm:t>
        <a:bodyPr/>
        <a:lstStyle/>
        <a:p>
          <a:endParaRPr lang="ru-RU"/>
        </a:p>
      </dgm:t>
    </dgm:pt>
    <dgm:pt modelId="{B81B02A5-A38D-4323-B06E-090AFA19C666}">
      <dgm:prSet custT="1"/>
      <dgm:spPr>
        <a:solidFill>
          <a:srgbClr val="1976D2"/>
        </a:solidFill>
      </dgm:spPr>
      <dgm:t>
        <a:bodyPr/>
        <a:lstStyle/>
        <a:p>
          <a:r>
            <a:rPr lang="ru-RU" sz="1100" dirty="0" smtClean="0"/>
            <a:t>Педагогическая</a:t>
          </a:r>
          <a:endParaRPr lang="ru-RU" sz="1100" dirty="0"/>
        </a:p>
      </dgm:t>
    </dgm:pt>
    <dgm:pt modelId="{DA3618FF-60ED-4093-83C2-69ABF77DE429}" type="parTrans" cxnId="{8C5BFDDD-F749-4389-B3F2-EB2D40EAC02D}">
      <dgm:prSet/>
      <dgm:spPr/>
      <dgm:t>
        <a:bodyPr/>
        <a:lstStyle/>
        <a:p>
          <a:endParaRPr lang="ru-RU"/>
        </a:p>
      </dgm:t>
    </dgm:pt>
    <dgm:pt modelId="{35B39E7E-0AB3-4E10-8AEC-5796ACE00972}" type="sibTrans" cxnId="{8C5BFDDD-F749-4389-B3F2-EB2D40EAC02D}">
      <dgm:prSet/>
      <dgm:spPr/>
      <dgm:t>
        <a:bodyPr/>
        <a:lstStyle/>
        <a:p>
          <a:endParaRPr lang="ru-RU"/>
        </a:p>
      </dgm:t>
    </dgm:pt>
    <dgm:pt modelId="{6A449B52-B644-4F41-9A82-AFF73D794B19}" type="pres">
      <dgm:prSet presAssocID="{F79F1D59-363E-4CCA-9EC3-7A90F8BB1C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7C9FCB-0307-4B21-965B-801F979B732F}" type="pres">
      <dgm:prSet presAssocID="{5D990667-FF77-4C7E-AC5F-834DB92B4D61}" presName="centerShape" presStyleLbl="node0" presStyleIdx="0" presStyleCnt="1"/>
      <dgm:spPr/>
      <dgm:t>
        <a:bodyPr/>
        <a:lstStyle/>
        <a:p>
          <a:endParaRPr lang="ru-RU"/>
        </a:p>
      </dgm:t>
    </dgm:pt>
    <dgm:pt modelId="{F47B85FA-A116-4159-92C5-8AD8B9C02E67}" type="pres">
      <dgm:prSet presAssocID="{F2563AB9-047F-448A-885E-A145EB01BFB7}" presName="parTrans" presStyleLbl="sibTrans2D1" presStyleIdx="0" presStyleCnt="4"/>
      <dgm:spPr/>
      <dgm:t>
        <a:bodyPr/>
        <a:lstStyle/>
        <a:p>
          <a:endParaRPr lang="ru-RU"/>
        </a:p>
      </dgm:t>
    </dgm:pt>
    <dgm:pt modelId="{63CAE255-1715-4DC4-AD5D-95AD5352FF1B}" type="pres">
      <dgm:prSet presAssocID="{F2563AB9-047F-448A-885E-A145EB01BFB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D02AD42-3DE0-47F7-AA33-0C185EF8DB68}" type="pres">
      <dgm:prSet presAssocID="{5D1BD615-64F2-4692-AA86-2B4B28C8832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E0EB3-55E8-49E8-A2FB-5BE92DAFF7FC}" type="pres">
      <dgm:prSet presAssocID="{DB5FCC8B-B8A9-412E-ACC6-7468CDB01C1F}" presName="parTrans" presStyleLbl="sibTrans2D1" presStyleIdx="1" presStyleCnt="4"/>
      <dgm:spPr/>
      <dgm:t>
        <a:bodyPr/>
        <a:lstStyle/>
        <a:p>
          <a:endParaRPr lang="ru-RU"/>
        </a:p>
      </dgm:t>
    </dgm:pt>
    <dgm:pt modelId="{06C182BF-5BEF-469C-80E5-D8B387008045}" type="pres">
      <dgm:prSet presAssocID="{DB5FCC8B-B8A9-412E-ACC6-7468CDB01C1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BA4E468-1012-4477-BD6C-4C95F2ECE314}" type="pres">
      <dgm:prSet presAssocID="{6AD1160D-DD4A-41AD-A940-61F967241B1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F09B-8D14-4DB2-BA82-086256924BB3}" type="pres">
      <dgm:prSet presAssocID="{85F6251B-6FC2-4A95-A0A1-75F63A534C70}" presName="parTrans" presStyleLbl="sibTrans2D1" presStyleIdx="2" presStyleCnt="4"/>
      <dgm:spPr/>
      <dgm:t>
        <a:bodyPr/>
        <a:lstStyle/>
        <a:p>
          <a:endParaRPr lang="ru-RU"/>
        </a:p>
      </dgm:t>
    </dgm:pt>
    <dgm:pt modelId="{3B8F2C14-AD0F-4D3D-9C11-27119F3A9CB1}" type="pres">
      <dgm:prSet presAssocID="{85F6251B-6FC2-4A95-A0A1-75F63A534C7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0CDAFC1-DD15-4F4C-B529-D8B423A09AF6}" type="pres">
      <dgm:prSet presAssocID="{7F29E505-2291-4309-8059-6B602AE7EE0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E15B-67A3-4247-A30D-AA402F406E68}" type="pres">
      <dgm:prSet presAssocID="{DA3618FF-60ED-4093-83C2-69ABF77DE429}" presName="parTrans" presStyleLbl="sibTrans2D1" presStyleIdx="3" presStyleCnt="4"/>
      <dgm:spPr/>
      <dgm:t>
        <a:bodyPr/>
        <a:lstStyle/>
        <a:p>
          <a:endParaRPr lang="ru-RU"/>
        </a:p>
      </dgm:t>
    </dgm:pt>
    <dgm:pt modelId="{79C80462-D261-4087-B14D-E444B78457DF}" type="pres">
      <dgm:prSet presAssocID="{DA3618FF-60ED-4093-83C2-69ABF77DE42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B286F44-7F71-4119-A1D4-36FF28AFEBFE}" type="pres">
      <dgm:prSet presAssocID="{B81B02A5-A38D-4323-B06E-090AFA19C66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527EE3-F631-4E77-B4E9-D891E5D98701}" type="presOf" srcId="{B81B02A5-A38D-4323-B06E-090AFA19C666}" destId="{9B286F44-7F71-4119-A1D4-36FF28AFEBFE}" srcOrd="0" destOrd="0" presId="urn:microsoft.com/office/officeart/2005/8/layout/radial5"/>
    <dgm:cxn modelId="{A00E60B1-1896-460A-9D96-E3BE56F92D21}" type="presOf" srcId="{85F6251B-6FC2-4A95-A0A1-75F63A534C70}" destId="{3B8F2C14-AD0F-4D3D-9C11-27119F3A9CB1}" srcOrd="1" destOrd="0" presId="urn:microsoft.com/office/officeart/2005/8/layout/radial5"/>
    <dgm:cxn modelId="{4096DFC3-8ACE-45F5-AD9D-976CF1821E8A}" type="presOf" srcId="{F79F1D59-363E-4CCA-9EC3-7A90F8BB1C8A}" destId="{6A449B52-B644-4F41-9A82-AFF73D794B19}" srcOrd="0" destOrd="0" presId="urn:microsoft.com/office/officeart/2005/8/layout/radial5"/>
    <dgm:cxn modelId="{95D41E1D-A8C6-4F4A-82EA-4F7C936DED40}" srcId="{5D990667-FF77-4C7E-AC5F-834DB92B4D61}" destId="{6AD1160D-DD4A-41AD-A940-61F967241B1C}" srcOrd="1" destOrd="0" parTransId="{DB5FCC8B-B8A9-412E-ACC6-7468CDB01C1F}" sibTransId="{2CA629AC-2E95-4955-A4D4-04176C136078}"/>
    <dgm:cxn modelId="{CF015B29-D337-433E-BE48-3BA5F8FA3F0F}" type="presOf" srcId="{7F29E505-2291-4309-8059-6B602AE7EE0C}" destId="{50CDAFC1-DD15-4F4C-B529-D8B423A09AF6}" srcOrd="0" destOrd="0" presId="urn:microsoft.com/office/officeart/2005/8/layout/radial5"/>
    <dgm:cxn modelId="{2BA0F6D1-076D-46AC-A7B8-D6DC40B2B347}" type="presOf" srcId="{DA3618FF-60ED-4093-83C2-69ABF77DE429}" destId="{79C80462-D261-4087-B14D-E444B78457DF}" srcOrd="1" destOrd="0" presId="urn:microsoft.com/office/officeart/2005/8/layout/radial5"/>
    <dgm:cxn modelId="{DF8C447F-1B5E-4532-AD8E-931F4B560DC4}" type="presOf" srcId="{5D1BD615-64F2-4692-AA86-2B4B28C88328}" destId="{9D02AD42-3DE0-47F7-AA33-0C185EF8DB68}" srcOrd="0" destOrd="0" presId="urn:microsoft.com/office/officeart/2005/8/layout/radial5"/>
    <dgm:cxn modelId="{544FC7D2-DE8B-4383-94FA-27C168FD0AB9}" type="presOf" srcId="{85F6251B-6FC2-4A95-A0A1-75F63A534C70}" destId="{0DC8F09B-8D14-4DB2-BA82-086256924BB3}" srcOrd="0" destOrd="0" presId="urn:microsoft.com/office/officeart/2005/8/layout/radial5"/>
    <dgm:cxn modelId="{22E8E651-69DB-4A42-A7B5-2B19B7373C0E}" srcId="{5D990667-FF77-4C7E-AC5F-834DB92B4D61}" destId="{7F29E505-2291-4309-8059-6B602AE7EE0C}" srcOrd="2" destOrd="0" parTransId="{85F6251B-6FC2-4A95-A0A1-75F63A534C70}" sibTransId="{6440F3C2-7085-4410-92EE-337B09217CDC}"/>
    <dgm:cxn modelId="{5C7541F5-4AF1-4F4A-B00C-E92162F3C6D4}" srcId="{5D990667-FF77-4C7E-AC5F-834DB92B4D61}" destId="{5D1BD615-64F2-4692-AA86-2B4B28C88328}" srcOrd="0" destOrd="0" parTransId="{F2563AB9-047F-448A-885E-A145EB01BFB7}" sibTransId="{3ECB5C08-BF80-4D2F-81D4-C64B3AFB3EF9}"/>
    <dgm:cxn modelId="{7F139942-CC20-4C24-A477-523180E38178}" type="presOf" srcId="{F2563AB9-047F-448A-885E-A145EB01BFB7}" destId="{63CAE255-1715-4DC4-AD5D-95AD5352FF1B}" srcOrd="1" destOrd="0" presId="urn:microsoft.com/office/officeart/2005/8/layout/radial5"/>
    <dgm:cxn modelId="{930C870B-7D85-4B73-86AC-14DF3F6E5B70}" type="presOf" srcId="{F2563AB9-047F-448A-885E-A145EB01BFB7}" destId="{F47B85FA-A116-4159-92C5-8AD8B9C02E67}" srcOrd="0" destOrd="0" presId="urn:microsoft.com/office/officeart/2005/8/layout/radial5"/>
    <dgm:cxn modelId="{8C5BFDDD-F749-4389-B3F2-EB2D40EAC02D}" srcId="{5D990667-FF77-4C7E-AC5F-834DB92B4D61}" destId="{B81B02A5-A38D-4323-B06E-090AFA19C666}" srcOrd="3" destOrd="0" parTransId="{DA3618FF-60ED-4093-83C2-69ABF77DE429}" sibTransId="{35B39E7E-0AB3-4E10-8AEC-5796ACE00972}"/>
    <dgm:cxn modelId="{41B74152-6C2D-4003-89D2-32DB363AE4D0}" srcId="{F79F1D59-363E-4CCA-9EC3-7A90F8BB1C8A}" destId="{5D990667-FF77-4C7E-AC5F-834DB92B4D61}" srcOrd="0" destOrd="0" parTransId="{F252A5B4-94CE-4A8D-877D-DE656961BABD}" sibTransId="{0BF942C8-0CCE-428C-9F83-A3DEEA5EB97E}"/>
    <dgm:cxn modelId="{B5D19E92-10BC-4A61-84A4-ED03CB0274C1}" type="presOf" srcId="{6AD1160D-DD4A-41AD-A940-61F967241B1C}" destId="{7BA4E468-1012-4477-BD6C-4C95F2ECE314}" srcOrd="0" destOrd="0" presId="urn:microsoft.com/office/officeart/2005/8/layout/radial5"/>
    <dgm:cxn modelId="{2A30CA43-E64E-402A-8B33-53A28340E199}" type="presOf" srcId="{DB5FCC8B-B8A9-412E-ACC6-7468CDB01C1F}" destId="{06C182BF-5BEF-469C-80E5-D8B387008045}" srcOrd="1" destOrd="0" presId="urn:microsoft.com/office/officeart/2005/8/layout/radial5"/>
    <dgm:cxn modelId="{B123B1F9-93B1-4A5A-B2BA-15CC93EDA6BA}" type="presOf" srcId="{DA3618FF-60ED-4093-83C2-69ABF77DE429}" destId="{3F1BE15B-67A3-4247-A30D-AA402F406E68}" srcOrd="0" destOrd="0" presId="urn:microsoft.com/office/officeart/2005/8/layout/radial5"/>
    <dgm:cxn modelId="{772F388C-104F-42A2-8472-B066BC87A5D2}" type="presOf" srcId="{DB5FCC8B-B8A9-412E-ACC6-7468CDB01C1F}" destId="{D51E0EB3-55E8-49E8-A2FB-5BE92DAFF7FC}" srcOrd="0" destOrd="0" presId="urn:microsoft.com/office/officeart/2005/8/layout/radial5"/>
    <dgm:cxn modelId="{4D9826A7-2596-40C0-9145-61938DC196F4}" type="presOf" srcId="{5D990667-FF77-4C7E-AC5F-834DB92B4D61}" destId="{897C9FCB-0307-4B21-965B-801F979B732F}" srcOrd="0" destOrd="0" presId="urn:microsoft.com/office/officeart/2005/8/layout/radial5"/>
    <dgm:cxn modelId="{175EFCD5-0CC6-430B-B30D-C8AC589A13BE}" type="presParOf" srcId="{6A449B52-B644-4F41-9A82-AFF73D794B19}" destId="{897C9FCB-0307-4B21-965B-801F979B732F}" srcOrd="0" destOrd="0" presId="urn:microsoft.com/office/officeart/2005/8/layout/radial5"/>
    <dgm:cxn modelId="{B01E9BC6-F595-4E2B-9CC0-1E68FCCCE040}" type="presParOf" srcId="{6A449B52-B644-4F41-9A82-AFF73D794B19}" destId="{F47B85FA-A116-4159-92C5-8AD8B9C02E67}" srcOrd="1" destOrd="0" presId="urn:microsoft.com/office/officeart/2005/8/layout/radial5"/>
    <dgm:cxn modelId="{600DB986-91E7-440A-A395-0DDB7C3B9EF6}" type="presParOf" srcId="{F47B85FA-A116-4159-92C5-8AD8B9C02E67}" destId="{63CAE255-1715-4DC4-AD5D-95AD5352FF1B}" srcOrd="0" destOrd="0" presId="urn:microsoft.com/office/officeart/2005/8/layout/radial5"/>
    <dgm:cxn modelId="{DDBC603D-6B3F-4906-BF2B-DD7FF7788E42}" type="presParOf" srcId="{6A449B52-B644-4F41-9A82-AFF73D794B19}" destId="{9D02AD42-3DE0-47F7-AA33-0C185EF8DB68}" srcOrd="2" destOrd="0" presId="urn:microsoft.com/office/officeart/2005/8/layout/radial5"/>
    <dgm:cxn modelId="{3D6D8F54-9C1C-45A5-81C1-B0C3C33B12D7}" type="presParOf" srcId="{6A449B52-B644-4F41-9A82-AFF73D794B19}" destId="{D51E0EB3-55E8-49E8-A2FB-5BE92DAFF7FC}" srcOrd="3" destOrd="0" presId="urn:microsoft.com/office/officeart/2005/8/layout/radial5"/>
    <dgm:cxn modelId="{99218685-A53F-4750-8DD2-067ED67D301A}" type="presParOf" srcId="{D51E0EB3-55E8-49E8-A2FB-5BE92DAFF7FC}" destId="{06C182BF-5BEF-469C-80E5-D8B387008045}" srcOrd="0" destOrd="0" presId="urn:microsoft.com/office/officeart/2005/8/layout/radial5"/>
    <dgm:cxn modelId="{C24FCBBB-5ED8-458D-8459-25A31C8737D2}" type="presParOf" srcId="{6A449B52-B644-4F41-9A82-AFF73D794B19}" destId="{7BA4E468-1012-4477-BD6C-4C95F2ECE314}" srcOrd="4" destOrd="0" presId="urn:microsoft.com/office/officeart/2005/8/layout/radial5"/>
    <dgm:cxn modelId="{1E3FCC20-3DD4-4943-84AD-57E410859E3D}" type="presParOf" srcId="{6A449B52-B644-4F41-9A82-AFF73D794B19}" destId="{0DC8F09B-8D14-4DB2-BA82-086256924BB3}" srcOrd="5" destOrd="0" presId="urn:microsoft.com/office/officeart/2005/8/layout/radial5"/>
    <dgm:cxn modelId="{4D38695B-86D0-4B87-853A-0C4D3E1B9A65}" type="presParOf" srcId="{0DC8F09B-8D14-4DB2-BA82-086256924BB3}" destId="{3B8F2C14-AD0F-4D3D-9C11-27119F3A9CB1}" srcOrd="0" destOrd="0" presId="urn:microsoft.com/office/officeart/2005/8/layout/radial5"/>
    <dgm:cxn modelId="{30690BC4-36D5-4333-A484-0F4FBAE8A1BD}" type="presParOf" srcId="{6A449B52-B644-4F41-9A82-AFF73D794B19}" destId="{50CDAFC1-DD15-4F4C-B529-D8B423A09AF6}" srcOrd="6" destOrd="0" presId="urn:microsoft.com/office/officeart/2005/8/layout/radial5"/>
    <dgm:cxn modelId="{4B28C28B-A710-4BF5-A7E1-135D4CBE08BD}" type="presParOf" srcId="{6A449B52-B644-4F41-9A82-AFF73D794B19}" destId="{3F1BE15B-67A3-4247-A30D-AA402F406E68}" srcOrd="7" destOrd="0" presId="urn:microsoft.com/office/officeart/2005/8/layout/radial5"/>
    <dgm:cxn modelId="{5DCAEE85-4257-416C-838D-3D6B385AD1DE}" type="presParOf" srcId="{3F1BE15B-67A3-4247-A30D-AA402F406E68}" destId="{79C80462-D261-4087-B14D-E444B78457DF}" srcOrd="0" destOrd="0" presId="urn:microsoft.com/office/officeart/2005/8/layout/radial5"/>
    <dgm:cxn modelId="{E363C46C-40D2-4E61-88AE-DFCB10D59226}" type="presParOf" srcId="{6A449B52-B644-4F41-9A82-AFF73D794B19}" destId="{9B286F44-7F71-4119-A1D4-36FF28AFEBF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Экономическая безопасность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Специалисты (5 лет)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7F77AE-8F6D-4EA9-B029-06D17605CD69}" type="pres">
      <dgm:prSet presAssocID="{91B27C41-8F55-47BB-B038-BC49CD288FA8}" presName="root1" presStyleCnt="0"/>
      <dgm:spPr/>
    </dgm:pt>
    <dgm:pt modelId="{4E7A2A5D-E8AC-4104-B874-59F524991B5A}" type="pres">
      <dgm:prSet presAssocID="{91B27C41-8F55-47BB-B038-BC49CD288FA8}" presName="LevelOneTextNode" presStyleLbl="node0" presStyleIdx="0" presStyleCnt="1" custScaleY="49779" custLinFactNeighborX="1052" custLinFactNeighborY="-40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FDB1A-42C1-4C1C-B733-676BB873CFD5}" type="pres">
      <dgm:prSet presAssocID="{91B27C41-8F55-47BB-B038-BC49CD288FA8}" presName="level2hierChild" presStyleCnt="0"/>
      <dgm:spPr/>
    </dgm:pt>
    <dgm:pt modelId="{734D2A94-21D1-4A66-90B8-30A3E4E1A38E}" type="pres">
      <dgm:prSet presAssocID="{62F4067B-A0FD-450D-B910-A25543E01E44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2" presStyleIdx="0" presStyleCnt="1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2" presStyleIdx="0" presStyleCnt="1" custScaleX="67317" custScaleY="35803" custLinFactNeighborX="740" custLinFactNeighborY="-395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</dgm:ptLst>
  <dgm:cxnLst>
    <dgm:cxn modelId="{C019F4EE-E097-4625-8F06-37881FD04328}" type="presOf" srcId="{4C9A2737-1E9A-4A8C-A071-3EFD12730D4F}" destId="{4CEAFB5E-56FF-4D2D-9B6C-6CC0BD55BDF6}" srcOrd="0" destOrd="0" presId="urn:microsoft.com/office/officeart/2005/8/layout/hierarchy2"/>
    <dgm:cxn modelId="{FAD820B0-1CBE-4D17-BF9D-E9C99FD42CEA}" type="presOf" srcId="{62F4067B-A0FD-450D-B910-A25543E01E44}" destId="{734D2A94-21D1-4A66-90B8-30A3E4E1A38E}" srcOrd="0" destOrd="0" presId="urn:microsoft.com/office/officeart/2005/8/layout/hierarchy2"/>
    <dgm:cxn modelId="{07BEDCF7-9A0B-4306-8837-DC7A504A2931}" type="presOf" srcId="{91B27C41-8F55-47BB-B038-BC49CD288FA8}" destId="{4E7A2A5D-E8AC-4104-B874-59F524991B5A}" srcOrd="0" destOrd="0" presId="urn:microsoft.com/office/officeart/2005/8/layout/hierarchy2"/>
    <dgm:cxn modelId="{41FFB70D-2575-4C76-BD14-A01C858A5148}" type="presOf" srcId="{58FDDE41-F8FC-4B08-8174-3B01D7A8B9A7}" destId="{5E5F5C7D-FD3E-483D-92D0-FCD2B981973A}" srcOrd="0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48A329E2-3790-4A0C-85BC-8CB90DEF8159}" type="presOf" srcId="{62F4067B-A0FD-450D-B910-A25543E01E44}" destId="{37414724-A10B-4C08-B671-FDBDE20DCA70}" srcOrd="1" destOrd="0" presId="urn:microsoft.com/office/officeart/2005/8/layout/hierarchy2"/>
    <dgm:cxn modelId="{BCB2382B-199A-43DC-BD99-D577F90A6BB4}" srcId="{4C9A2737-1E9A-4A8C-A071-3EFD12730D4F}" destId="{91B27C41-8F55-47BB-B038-BC49CD288FA8}" srcOrd="0" destOrd="0" parTransId="{C2B8A65C-77B2-4D2F-B9DF-CC1494AAAB58}" sibTransId="{0FC8B71E-7802-4F25-B56A-85EFA0350F7B}"/>
    <dgm:cxn modelId="{2916B015-2984-41BD-93F8-A9097AD0422E}" type="presParOf" srcId="{4CEAFB5E-56FF-4D2D-9B6C-6CC0BD55BDF6}" destId="{427F77AE-8F6D-4EA9-B029-06D17605CD69}" srcOrd="0" destOrd="0" presId="urn:microsoft.com/office/officeart/2005/8/layout/hierarchy2"/>
    <dgm:cxn modelId="{36B1693D-D88C-4F8B-A8A3-3F2FCB23D49A}" type="presParOf" srcId="{427F77AE-8F6D-4EA9-B029-06D17605CD69}" destId="{4E7A2A5D-E8AC-4104-B874-59F524991B5A}" srcOrd="0" destOrd="0" presId="urn:microsoft.com/office/officeart/2005/8/layout/hierarchy2"/>
    <dgm:cxn modelId="{56260FAA-9372-4673-9FBB-EA1965571CE6}" type="presParOf" srcId="{427F77AE-8F6D-4EA9-B029-06D17605CD69}" destId="{2DBFDB1A-42C1-4C1C-B733-676BB873CFD5}" srcOrd="1" destOrd="0" presId="urn:microsoft.com/office/officeart/2005/8/layout/hierarchy2"/>
    <dgm:cxn modelId="{2E985319-601B-4BEA-9DD7-52CE34B81585}" type="presParOf" srcId="{2DBFDB1A-42C1-4C1C-B733-676BB873CFD5}" destId="{734D2A94-21D1-4A66-90B8-30A3E4E1A38E}" srcOrd="0" destOrd="0" presId="urn:microsoft.com/office/officeart/2005/8/layout/hierarchy2"/>
    <dgm:cxn modelId="{C4CDCDCE-AB50-4155-B045-4A75A05B0CA2}" type="presParOf" srcId="{734D2A94-21D1-4A66-90B8-30A3E4E1A38E}" destId="{37414724-A10B-4C08-B671-FDBDE20DCA70}" srcOrd="0" destOrd="0" presId="urn:microsoft.com/office/officeart/2005/8/layout/hierarchy2"/>
    <dgm:cxn modelId="{A5D2B979-3686-4EAB-8727-2020152948B8}" type="presParOf" srcId="{2DBFDB1A-42C1-4C1C-B733-676BB873CFD5}" destId="{6D3A1682-6CB5-46E3-9413-9F55FC0E6FB3}" srcOrd="1" destOrd="0" presId="urn:microsoft.com/office/officeart/2005/8/layout/hierarchy2"/>
    <dgm:cxn modelId="{7BFA75F6-F568-42D5-AA8B-CA682674D8D4}" type="presParOf" srcId="{6D3A1682-6CB5-46E3-9413-9F55FC0E6FB3}" destId="{5E5F5C7D-FD3E-483D-92D0-FCD2B981973A}" srcOrd="0" destOrd="0" presId="urn:microsoft.com/office/officeart/2005/8/layout/hierarchy2"/>
    <dgm:cxn modelId="{C6C10E38-BBD0-4CB5-AE35-6037F346F100}" type="presParOf" srcId="{6D3A1682-6CB5-46E3-9413-9F55FC0E6FB3}" destId="{FE1BF9C8-31B5-4C9F-9515-B5CB9081893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Экономика;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Специалист по экономической безопасности;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D29E9448-4C38-4677-82DC-0C04186F2F57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Специалист по налоговой безопасности;</a:t>
          </a:r>
          <a:endParaRPr lang="ru-RU" sz="1200" dirty="0"/>
        </a:p>
      </dgm:t>
    </dgm:pt>
    <dgm:pt modelId="{3A49C875-5CDE-4329-9034-298D4D324253}" type="parTrans" cxnId="{E324DBFF-8E6D-43C1-9B91-761A03C27B5B}">
      <dgm:prSet/>
      <dgm:spPr/>
      <dgm:t>
        <a:bodyPr/>
        <a:lstStyle/>
        <a:p>
          <a:endParaRPr lang="ru-RU"/>
        </a:p>
      </dgm:t>
    </dgm:pt>
    <dgm:pt modelId="{9B351C23-C504-487C-A4B6-CD6E71459DA3}" type="sibTrans" cxnId="{E324DBFF-8E6D-43C1-9B91-761A03C27B5B}">
      <dgm:prSet/>
      <dgm:spPr/>
      <dgm:t>
        <a:bodyPr/>
        <a:lstStyle/>
        <a:p>
          <a:endParaRPr lang="ru-RU"/>
        </a:p>
      </dgm:t>
    </dgm:pt>
    <dgm:pt modelId="{C1210C8B-DBD5-4C38-8542-04D34782374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Специалист налогового отдела;</a:t>
          </a:r>
          <a:endParaRPr lang="ru-RU" sz="1200" dirty="0"/>
        </a:p>
      </dgm:t>
    </dgm:pt>
    <dgm:pt modelId="{1E2A5E85-9E28-4CD3-BC4F-0399D1CFAC3A}" type="parTrans" cxnId="{03B77D24-B016-4C69-8B29-7021C5D05422}">
      <dgm:prSet/>
      <dgm:spPr/>
      <dgm:t>
        <a:bodyPr/>
        <a:lstStyle/>
        <a:p>
          <a:endParaRPr lang="ru-RU"/>
        </a:p>
      </dgm:t>
    </dgm:pt>
    <dgm:pt modelId="{A9C2DE8F-129C-4A54-A17C-57C83C241E9F}" type="sibTrans" cxnId="{03B77D24-B016-4C69-8B29-7021C5D05422}">
      <dgm:prSet/>
      <dgm:spPr/>
      <dgm:t>
        <a:bodyPr/>
        <a:lstStyle/>
        <a:p>
          <a:endParaRPr lang="ru-RU"/>
        </a:p>
      </dgm:t>
    </dgm:pt>
    <dgm:pt modelId="{C0329557-C34C-4A82-A01B-0A9BE76EDB01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Налоговый инспектор;</a:t>
          </a:r>
          <a:endParaRPr lang="ru-RU" sz="1200" dirty="0"/>
        </a:p>
      </dgm:t>
    </dgm:pt>
    <dgm:pt modelId="{EDA4DC49-EFC9-4055-8279-2B5601E99EB9}" type="parTrans" cxnId="{40DAE64C-DCC5-4B04-AB32-50044C6FECF5}">
      <dgm:prSet/>
      <dgm:spPr/>
      <dgm:t>
        <a:bodyPr/>
        <a:lstStyle/>
        <a:p>
          <a:endParaRPr lang="ru-RU"/>
        </a:p>
      </dgm:t>
    </dgm:pt>
    <dgm:pt modelId="{BDCC3EB2-BD1B-4D03-B225-D14C5D8A11A9}" type="sibTrans" cxnId="{40DAE64C-DCC5-4B04-AB32-50044C6FECF5}">
      <dgm:prSet/>
      <dgm:spPr/>
      <dgm:t>
        <a:bodyPr/>
        <a:lstStyle/>
        <a:p>
          <a:endParaRPr lang="ru-RU"/>
        </a:p>
      </dgm:t>
    </dgm:pt>
    <dgm:pt modelId="{E4E57466-6726-4836-9E46-B8DA63DF61D5}">
      <dgm:prSet phldrT="[Текст]" custT="1"/>
      <dgm:spPr/>
      <dgm:t>
        <a:bodyPr/>
        <a:lstStyle/>
        <a:p>
          <a:r>
            <a:rPr lang="ru-RU" sz="1200" dirty="0" smtClean="0"/>
            <a:t>Право;</a:t>
          </a:r>
          <a:endParaRPr lang="ru-RU" sz="1200" dirty="0"/>
        </a:p>
      </dgm:t>
    </dgm:pt>
    <dgm:pt modelId="{6EE756B4-3AD2-472A-B74B-6075FAF3DF00}" type="parTrans" cxnId="{58C81C5F-3F62-4AA6-893C-4504BC91EE90}">
      <dgm:prSet/>
      <dgm:spPr/>
      <dgm:t>
        <a:bodyPr/>
        <a:lstStyle/>
        <a:p>
          <a:endParaRPr lang="ru-RU"/>
        </a:p>
      </dgm:t>
    </dgm:pt>
    <dgm:pt modelId="{0A21BEC0-E9B3-48CA-ABDD-94A1428C7CCC}" type="sibTrans" cxnId="{58C81C5F-3F62-4AA6-893C-4504BC91EE90}">
      <dgm:prSet/>
      <dgm:spPr/>
      <dgm:t>
        <a:bodyPr/>
        <a:lstStyle/>
        <a:p>
          <a:endParaRPr lang="ru-RU"/>
        </a:p>
      </dgm:t>
    </dgm:pt>
    <dgm:pt modelId="{4B65CDBA-5500-4A33-B71D-E35E1343F879}">
      <dgm:prSet phldrT="[Текст]" custT="1"/>
      <dgm:spPr/>
      <dgm:t>
        <a:bodyPr/>
        <a:lstStyle/>
        <a:p>
          <a:r>
            <a:rPr lang="ru-RU" sz="1200" dirty="0" smtClean="0"/>
            <a:t>Судебная экспертиза;</a:t>
          </a:r>
          <a:endParaRPr lang="ru-RU" sz="1200" dirty="0"/>
        </a:p>
      </dgm:t>
    </dgm:pt>
    <dgm:pt modelId="{FAAA97FE-B4AF-477C-864C-A81107653BE4}" type="parTrans" cxnId="{9F548930-AD25-414F-9933-76EC04EB7B19}">
      <dgm:prSet/>
      <dgm:spPr/>
      <dgm:t>
        <a:bodyPr/>
        <a:lstStyle/>
        <a:p>
          <a:endParaRPr lang="ru-RU"/>
        </a:p>
      </dgm:t>
    </dgm:pt>
    <dgm:pt modelId="{15D69521-A86C-46CC-B260-5B0053417BA8}" type="sibTrans" cxnId="{9F548930-AD25-414F-9933-76EC04EB7B19}">
      <dgm:prSet/>
      <dgm:spPr/>
      <dgm:t>
        <a:bodyPr/>
        <a:lstStyle/>
        <a:p>
          <a:endParaRPr lang="ru-RU"/>
        </a:p>
      </dgm:t>
    </dgm:pt>
    <dgm:pt modelId="{C60B5CB3-B78B-4E25-8384-E83CD3404850}">
      <dgm:prSet phldrT="[Текст]" custT="1"/>
      <dgm:spPr/>
      <dgm:t>
        <a:bodyPr/>
        <a:lstStyle/>
        <a:p>
          <a:r>
            <a:rPr lang="ru-RU" sz="1200" dirty="0" smtClean="0"/>
            <a:t>Инфокоммуникационные технологии.</a:t>
          </a:r>
          <a:endParaRPr lang="ru-RU" sz="1200" dirty="0"/>
        </a:p>
      </dgm:t>
    </dgm:pt>
    <dgm:pt modelId="{6EB99DA3-D8B3-4B67-A356-8A510F8EE60E}" type="parTrans" cxnId="{B0DFCE83-215F-47EA-8671-3F85B02B035D}">
      <dgm:prSet/>
      <dgm:spPr/>
      <dgm:t>
        <a:bodyPr/>
        <a:lstStyle/>
        <a:p>
          <a:endParaRPr lang="ru-RU"/>
        </a:p>
      </dgm:t>
    </dgm:pt>
    <dgm:pt modelId="{45A025DC-737A-4232-B560-9602EF8FEB4E}" type="sibTrans" cxnId="{B0DFCE83-215F-47EA-8671-3F85B02B035D}">
      <dgm:prSet/>
      <dgm:spPr/>
      <dgm:t>
        <a:bodyPr/>
        <a:lstStyle/>
        <a:p>
          <a:endParaRPr lang="ru-RU"/>
        </a:p>
      </dgm:t>
    </dgm:pt>
    <dgm:pt modelId="{A4FF07F9-BFDF-46D7-BEE6-F1AB726D5C58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Налоговый консультант.</a:t>
          </a:r>
          <a:endParaRPr lang="ru-RU" sz="1200" dirty="0"/>
        </a:p>
      </dgm:t>
    </dgm:pt>
    <dgm:pt modelId="{D45E6B97-0437-45DE-B17F-EAC1BC0DB025}" type="parTrans" cxnId="{7A22D490-621B-49A3-A7E0-6EEA8E73F293}">
      <dgm:prSet/>
      <dgm:spPr/>
      <dgm:t>
        <a:bodyPr/>
        <a:lstStyle/>
        <a:p>
          <a:endParaRPr lang="ru-RU"/>
        </a:p>
      </dgm:t>
    </dgm:pt>
    <dgm:pt modelId="{F38F3DB8-9AA8-408A-A784-3F684DDA02A8}" type="sibTrans" cxnId="{7A22D490-621B-49A3-A7E0-6EEA8E73F293}">
      <dgm:prSet/>
      <dgm:spPr/>
      <dgm:t>
        <a:bodyPr/>
        <a:lstStyle/>
        <a:p>
          <a:endParaRPr lang="ru-RU"/>
        </a:p>
      </dgm:t>
    </dgm:pt>
    <dgm:pt modelId="{5A2AA52D-98D4-449B-91E1-290EB2A3E21C}">
      <dgm:prSet phldrT="[Текст]" custT="1"/>
      <dgm:spPr/>
      <dgm:t>
        <a:bodyPr/>
        <a:lstStyle/>
        <a:p>
          <a:r>
            <a:rPr lang="ru-RU" sz="1200" dirty="0" smtClean="0"/>
            <a:t>Финансы;</a:t>
          </a:r>
          <a:endParaRPr lang="ru-RU" sz="1200" dirty="0"/>
        </a:p>
      </dgm:t>
    </dgm:pt>
    <dgm:pt modelId="{64074CC7-6FAC-40F0-8125-9721ADC2893A}" type="parTrans" cxnId="{2BC5ECCE-9531-4FDD-87A2-C0560CC553DC}">
      <dgm:prSet/>
      <dgm:spPr/>
      <dgm:t>
        <a:bodyPr/>
        <a:lstStyle/>
        <a:p>
          <a:endParaRPr lang="ru-RU"/>
        </a:p>
      </dgm:t>
    </dgm:pt>
    <dgm:pt modelId="{924939DB-A472-4FFC-A056-AED64311A3AA}" type="sibTrans" cxnId="{2BC5ECCE-9531-4FDD-87A2-C0560CC553DC}">
      <dgm:prSet/>
      <dgm:spPr/>
      <dgm:t>
        <a:bodyPr/>
        <a:lstStyle/>
        <a:p>
          <a:endParaRPr lang="ru-RU"/>
        </a:p>
      </dgm:t>
    </dgm:pt>
    <dgm:pt modelId="{7F8E6962-2950-443A-A5E1-CC8837C3F344}">
      <dgm:prSet phldrT="[Текст]" custT="1"/>
      <dgm:spPr/>
      <dgm:t>
        <a:bodyPr/>
        <a:lstStyle/>
        <a:p>
          <a:r>
            <a:rPr lang="ru-RU" sz="1200" dirty="0" smtClean="0"/>
            <a:t>Налоговый учет;</a:t>
          </a:r>
          <a:endParaRPr lang="ru-RU" sz="1200" dirty="0"/>
        </a:p>
      </dgm:t>
    </dgm:pt>
    <dgm:pt modelId="{DDFDF811-8660-44F4-8446-61A4F8A8DB0E}" type="parTrans" cxnId="{5C337145-73C3-4B2E-8A55-70CEB2B0BEC2}">
      <dgm:prSet/>
      <dgm:spPr/>
      <dgm:t>
        <a:bodyPr/>
        <a:lstStyle/>
        <a:p>
          <a:endParaRPr lang="ru-RU"/>
        </a:p>
      </dgm:t>
    </dgm:pt>
    <dgm:pt modelId="{F81619C4-4104-48D2-A327-488F946D388D}" type="sibTrans" cxnId="{5C337145-73C3-4B2E-8A55-70CEB2B0BEC2}">
      <dgm:prSet/>
      <dgm:spPr/>
      <dgm:t>
        <a:bodyPr/>
        <a:lstStyle/>
        <a:p>
          <a:endParaRPr lang="ru-RU"/>
        </a:p>
      </dgm:t>
    </dgm:pt>
    <dgm:pt modelId="{D99B26C2-07C8-472D-9FCE-2C10C1C01ADE}">
      <dgm:prSet phldrT="[Текст]" custT="1"/>
      <dgm:spPr/>
      <dgm:t>
        <a:bodyPr/>
        <a:lstStyle/>
        <a:p>
          <a:r>
            <a:rPr lang="ru-RU" sz="1200" dirty="0" smtClean="0"/>
            <a:t>Управление организацией;</a:t>
          </a:r>
          <a:endParaRPr lang="ru-RU" sz="1200" dirty="0"/>
        </a:p>
      </dgm:t>
    </dgm:pt>
    <dgm:pt modelId="{9E8EEA26-5D39-4AC2-A252-AC2D0E4CF717}" type="parTrans" cxnId="{2746462C-CC15-4534-9B64-175EB902BCE9}">
      <dgm:prSet/>
      <dgm:spPr/>
      <dgm:t>
        <a:bodyPr/>
        <a:lstStyle/>
        <a:p>
          <a:endParaRPr lang="ru-RU"/>
        </a:p>
      </dgm:t>
    </dgm:pt>
    <dgm:pt modelId="{E3CEEE92-439F-4B4F-B6CF-F4DF29BA94E7}" type="sibTrans" cxnId="{2746462C-CC15-4534-9B64-175EB902BCE9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 custScaleY="131456" custLinFactNeighborY="-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 custScaleY="109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46462C-CC15-4534-9B64-175EB902BCE9}" srcId="{3478C853-2BDE-4CA4-861B-5808184D1927}" destId="{D99B26C2-07C8-472D-9FCE-2C10C1C01ADE}" srcOrd="3" destOrd="0" parTransId="{9E8EEA26-5D39-4AC2-A252-AC2D0E4CF717}" sibTransId="{E3CEEE92-439F-4B4F-B6CF-F4DF29BA94E7}"/>
    <dgm:cxn modelId="{4E5961CD-EF87-407A-9E5C-1C20FD8C9E56}" type="presOf" srcId="{90F3D640-9488-400E-85AF-0638EECAE7FF}" destId="{294DE0AA-7CDF-43F2-96AD-2DC6FB817C17}" srcOrd="0" destOrd="0" presId="urn:microsoft.com/office/officeart/2005/8/layout/chevron2"/>
    <dgm:cxn modelId="{8190E6E6-EAC4-47EA-A374-8238A4D0DB12}" type="presOf" srcId="{7F8E6962-2950-443A-A5E1-CC8837C3F344}" destId="{346C055C-4FDA-4701-8DFF-3E36403E1A0A}" srcOrd="0" destOrd="2" presId="urn:microsoft.com/office/officeart/2005/8/layout/chevron2"/>
    <dgm:cxn modelId="{479DCC89-DEA4-4562-812F-9D18B6A4F3E1}" type="presOf" srcId="{D29E9448-4C38-4677-82DC-0C04186F2F57}" destId="{11B63E7B-7A8B-4133-ADF1-4576DBE45302}" srcOrd="0" destOrd="1" presId="urn:microsoft.com/office/officeart/2005/8/layout/chevron2"/>
    <dgm:cxn modelId="{58C81C5F-3F62-4AA6-893C-4504BC91EE90}" srcId="{3478C853-2BDE-4CA4-861B-5808184D1927}" destId="{E4E57466-6726-4836-9E46-B8DA63DF61D5}" srcOrd="4" destOrd="0" parTransId="{6EE756B4-3AD2-472A-B74B-6075FAF3DF00}" sibTransId="{0A21BEC0-E9B3-48CA-ABDD-94A1428C7CCC}"/>
    <dgm:cxn modelId="{2BC5ECCE-9531-4FDD-87A2-C0560CC553DC}" srcId="{3478C853-2BDE-4CA4-861B-5808184D1927}" destId="{5A2AA52D-98D4-449B-91E1-290EB2A3E21C}" srcOrd="1" destOrd="0" parTransId="{64074CC7-6FAC-40F0-8125-9721ADC2893A}" sibTransId="{924939DB-A472-4FFC-A056-AED64311A3AA}"/>
    <dgm:cxn modelId="{43D173ED-30D0-4FF6-9975-5FE3D4ABB8D7}" type="presOf" srcId="{B6B9D51A-1852-4858-85E3-109B9C7537FD}" destId="{346C055C-4FDA-4701-8DFF-3E36403E1A0A}" srcOrd="0" destOrd="0" presId="urn:microsoft.com/office/officeart/2005/8/layout/chevron2"/>
    <dgm:cxn modelId="{67D76281-35DB-4E93-B82D-5E52488BF817}" type="presOf" srcId="{A9E31BF3-C05D-42DE-9999-7E36F6526B86}" destId="{11B63E7B-7A8B-4133-ADF1-4576DBE45302}" srcOrd="0" destOrd="0" presId="urn:microsoft.com/office/officeart/2005/8/layout/chevron2"/>
    <dgm:cxn modelId="{F3C4E82E-11EE-4135-8964-53524A915CF9}" type="presOf" srcId="{C1210C8B-DBD5-4C38-8542-04D34782374F}" destId="{11B63E7B-7A8B-4133-ADF1-4576DBE45302}" srcOrd="0" destOrd="2" presId="urn:microsoft.com/office/officeart/2005/8/layout/chevron2"/>
    <dgm:cxn modelId="{40DAE64C-DCC5-4B04-AB32-50044C6FECF5}" srcId="{ADF59694-078C-4F58-8D4C-B76809A767A6}" destId="{C0329557-C34C-4A82-A01B-0A9BE76EDB01}" srcOrd="3" destOrd="0" parTransId="{EDA4DC49-EFC9-4055-8279-2B5601E99EB9}" sibTransId="{BDCC3EB2-BD1B-4D03-B225-D14C5D8A11A9}"/>
    <dgm:cxn modelId="{B0DFCE83-215F-47EA-8671-3F85B02B035D}" srcId="{3478C853-2BDE-4CA4-861B-5808184D1927}" destId="{C60B5CB3-B78B-4E25-8384-E83CD3404850}" srcOrd="6" destOrd="0" parTransId="{6EB99DA3-D8B3-4B67-A356-8A510F8EE60E}" sibTransId="{45A025DC-737A-4232-B560-9602EF8FEB4E}"/>
    <dgm:cxn modelId="{1C83D99B-ED86-43BE-82CF-F36C38EAEAB1}" type="presOf" srcId="{5A2AA52D-98D4-449B-91E1-290EB2A3E21C}" destId="{346C055C-4FDA-4701-8DFF-3E36403E1A0A}" srcOrd="0" destOrd="1" presId="urn:microsoft.com/office/officeart/2005/8/layout/chevron2"/>
    <dgm:cxn modelId="{03B77D24-B016-4C69-8B29-7021C5D05422}" srcId="{ADF59694-078C-4F58-8D4C-B76809A767A6}" destId="{C1210C8B-DBD5-4C38-8542-04D34782374F}" srcOrd="2" destOrd="0" parTransId="{1E2A5E85-9E28-4CD3-BC4F-0399D1CFAC3A}" sibTransId="{A9C2DE8F-129C-4A54-A17C-57C83C241E9F}"/>
    <dgm:cxn modelId="{4525B9EF-DFCB-4C17-BD40-0A04F8B442B3}" type="presOf" srcId="{E4E57466-6726-4836-9E46-B8DA63DF61D5}" destId="{346C055C-4FDA-4701-8DFF-3E36403E1A0A}" srcOrd="0" destOrd="4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5E1F820C-DCAF-4C80-BFB5-9A179A8DD087}" type="presOf" srcId="{C0329557-C34C-4A82-A01B-0A9BE76EDB01}" destId="{11B63E7B-7A8B-4133-ADF1-4576DBE45302}" srcOrd="0" destOrd="3" presId="urn:microsoft.com/office/officeart/2005/8/layout/chevron2"/>
    <dgm:cxn modelId="{08802CE6-1ABD-4BED-84FE-4AA1BD35A614}" type="presOf" srcId="{ADF59694-078C-4F58-8D4C-B76809A767A6}" destId="{6A5D082F-0387-43A6-B437-42065C173FFF}" srcOrd="0" destOrd="0" presId="urn:microsoft.com/office/officeart/2005/8/layout/chevron2"/>
    <dgm:cxn modelId="{8542C5C2-DE84-486B-80B5-E75AE4CC0F46}" type="presOf" srcId="{A4FF07F9-BFDF-46D7-BEE6-F1AB726D5C58}" destId="{11B63E7B-7A8B-4133-ADF1-4576DBE45302}" srcOrd="0" destOrd="4" presId="urn:microsoft.com/office/officeart/2005/8/layout/chevron2"/>
    <dgm:cxn modelId="{76040D7E-B91F-48C1-95E4-44B0D5545F6E}" type="presOf" srcId="{3478C853-2BDE-4CA4-861B-5808184D1927}" destId="{84585F82-198A-4EB2-A421-CFA40F6EF4B3}" srcOrd="0" destOrd="0" presId="urn:microsoft.com/office/officeart/2005/8/layout/chevron2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E4C88852-FEDF-4B54-B270-271A493FDB74}" type="presOf" srcId="{4B65CDBA-5500-4A33-B71D-E35E1343F879}" destId="{346C055C-4FDA-4701-8DFF-3E36403E1A0A}" srcOrd="0" destOrd="5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0DCDB03B-8F6D-46CA-A995-2CE4B2B3007A}" type="presOf" srcId="{D99B26C2-07C8-472D-9FCE-2C10C1C01ADE}" destId="{346C055C-4FDA-4701-8DFF-3E36403E1A0A}" srcOrd="0" destOrd="3" presId="urn:microsoft.com/office/officeart/2005/8/layout/chevron2"/>
    <dgm:cxn modelId="{E324DBFF-8E6D-43C1-9B91-761A03C27B5B}" srcId="{ADF59694-078C-4F58-8D4C-B76809A767A6}" destId="{D29E9448-4C38-4677-82DC-0C04186F2F57}" srcOrd="1" destOrd="0" parTransId="{3A49C875-5CDE-4329-9034-298D4D324253}" sibTransId="{9B351C23-C504-487C-A4B6-CD6E71459DA3}"/>
    <dgm:cxn modelId="{7FBC71E6-93DD-4629-8A73-DA6579264A52}" type="presOf" srcId="{C60B5CB3-B78B-4E25-8384-E83CD3404850}" destId="{346C055C-4FDA-4701-8DFF-3E36403E1A0A}" srcOrd="0" destOrd="6" presId="urn:microsoft.com/office/officeart/2005/8/layout/chevron2"/>
    <dgm:cxn modelId="{7A22D490-621B-49A3-A7E0-6EEA8E73F293}" srcId="{ADF59694-078C-4F58-8D4C-B76809A767A6}" destId="{A4FF07F9-BFDF-46D7-BEE6-F1AB726D5C58}" srcOrd="4" destOrd="0" parTransId="{D45E6B97-0437-45DE-B17F-EAC1BC0DB025}" sibTransId="{F38F3DB8-9AA8-408A-A784-3F684DDA02A8}"/>
    <dgm:cxn modelId="{9F548930-AD25-414F-9933-76EC04EB7B19}" srcId="{3478C853-2BDE-4CA4-861B-5808184D1927}" destId="{4B65CDBA-5500-4A33-B71D-E35E1343F879}" srcOrd="5" destOrd="0" parTransId="{FAAA97FE-B4AF-477C-864C-A81107653BE4}" sibTransId="{15D69521-A86C-46CC-B260-5B0053417BA8}"/>
    <dgm:cxn modelId="{5C337145-73C3-4B2E-8A55-70CEB2B0BEC2}" srcId="{3478C853-2BDE-4CA4-861B-5808184D1927}" destId="{7F8E6962-2950-443A-A5E1-CC8837C3F344}" srcOrd="2" destOrd="0" parTransId="{DDFDF811-8660-44F4-8446-61A4F8A8DB0E}" sibTransId="{F81619C4-4104-48D2-A327-488F946D388D}"/>
    <dgm:cxn modelId="{D192E16C-50A8-4425-A7C5-54E2B384B526}" type="presParOf" srcId="{294DE0AA-7CDF-43F2-96AD-2DC6FB817C17}" destId="{FB45359A-9BDC-4E13-B3B5-9267C101CC13}" srcOrd="0" destOrd="0" presId="urn:microsoft.com/office/officeart/2005/8/layout/chevron2"/>
    <dgm:cxn modelId="{BC075C08-6D1F-435F-BC74-B01CF3F999FA}" type="presParOf" srcId="{FB45359A-9BDC-4E13-B3B5-9267C101CC13}" destId="{84585F82-198A-4EB2-A421-CFA40F6EF4B3}" srcOrd="0" destOrd="0" presId="urn:microsoft.com/office/officeart/2005/8/layout/chevron2"/>
    <dgm:cxn modelId="{1DA92FAE-DBB8-445F-8A6B-389CE9F48440}" type="presParOf" srcId="{FB45359A-9BDC-4E13-B3B5-9267C101CC13}" destId="{346C055C-4FDA-4701-8DFF-3E36403E1A0A}" srcOrd="1" destOrd="0" presId="urn:microsoft.com/office/officeart/2005/8/layout/chevron2"/>
    <dgm:cxn modelId="{D4EAAC90-AB35-4893-9F13-8BFE62B1DD98}" type="presParOf" srcId="{294DE0AA-7CDF-43F2-96AD-2DC6FB817C17}" destId="{FE094BB6-744C-4A4D-9EC6-8E2F8AF77672}" srcOrd="1" destOrd="0" presId="urn:microsoft.com/office/officeart/2005/8/layout/chevron2"/>
    <dgm:cxn modelId="{B8ADCF3A-D326-4F98-B7D1-7853AC5F3A98}" type="presParOf" srcId="{294DE0AA-7CDF-43F2-96AD-2DC6FB817C17}" destId="{125415C1-E03E-4BCF-95B6-5F1478D7BD02}" srcOrd="2" destOrd="0" presId="urn:microsoft.com/office/officeart/2005/8/layout/chevron2"/>
    <dgm:cxn modelId="{7A376488-6774-4ED8-BA25-B3D02583D9D5}" type="presParOf" srcId="{125415C1-E03E-4BCF-95B6-5F1478D7BD02}" destId="{6A5D082F-0387-43A6-B437-42065C173FFF}" srcOrd="0" destOrd="0" presId="urn:microsoft.com/office/officeart/2005/8/layout/chevron2"/>
    <dgm:cxn modelId="{C50AEF43-182D-43D2-832F-F37248CAC335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23E842-67BC-4B97-BBDC-FEBB79CD9579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Кафедра МОП ЭВМ</a:t>
          </a:r>
          <a:endParaRPr lang="ru-RU" dirty="0"/>
        </a:p>
      </dgm:t>
    </dgm:pt>
    <dgm:pt modelId="{485D3A35-6C96-482C-90B2-B0D88B715DB4}" type="parTrans" cxnId="{049C5898-DF4F-475F-BA66-4B9D1E702B9B}">
      <dgm:prSet/>
      <dgm:spPr/>
      <dgm:t>
        <a:bodyPr/>
        <a:lstStyle/>
        <a:p>
          <a:endParaRPr lang="ru-RU"/>
        </a:p>
      </dgm:t>
    </dgm:pt>
    <dgm:pt modelId="{391BCEEA-B780-4520-99E3-9451BC1F5886}" type="sibTrans" cxnId="{049C5898-DF4F-475F-BA66-4B9D1E702B9B}">
      <dgm:prSet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Информатика и вычислительная техника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</a:t>
          </a:r>
        </a:p>
        <a:p>
          <a:r>
            <a:rPr lang="ru-RU" dirty="0" smtClean="0"/>
            <a:t>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ED88C8C5-FE1E-40C9-8BE4-10DC3D854E1B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Информационные системы</a:t>
          </a:r>
          <a:endParaRPr lang="ru-RU" dirty="0"/>
        </a:p>
      </dgm:t>
    </dgm:pt>
    <dgm:pt modelId="{F1414170-99C1-4911-A424-0F928BB8A26D}" type="parTrans" cxnId="{2BCDEC5B-B5BD-43B0-AEC4-9A247AF78949}">
      <dgm:prSet/>
      <dgm:spPr/>
      <dgm:t>
        <a:bodyPr/>
        <a:lstStyle/>
        <a:p>
          <a:endParaRPr lang="ru-RU"/>
        </a:p>
      </dgm:t>
    </dgm:pt>
    <dgm:pt modelId="{5ACABCDF-E2F5-490A-AE64-BA37DB8CD5D1}" type="sibTrans" cxnId="{2BCDEC5B-B5BD-43B0-AEC4-9A247AF78949}">
      <dgm:prSet/>
      <dgm:spPr/>
      <dgm:t>
        <a:bodyPr/>
        <a:lstStyle/>
        <a:p>
          <a:endParaRPr lang="ru-RU"/>
        </a:p>
      </dgm:t>
    </dgm:pt>
    <dgm:pt modelId="{C0018399-7DEB-434B-8AC0-2FACA2A16C5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</a:t>
          </a:r>
        </a:p>
        <a:p>
          <a:r>
            <a:rPr lang="ru-RU" dirty="0" smtClean="0"/>
            <a:t>(4 года)</a:t>
          </a:r>
          <a:endParaRPr lang="ru-RU" dirty="0"/>
        </a:p>
      </dgm:t>
    </dgm:pt>
    <dgm:pt modelId="{91B6273D-AA7F-48A5-B178-55D9E2EA6BE6}" type="parTrans" cxnId="{0087C1BB-E6FD-46F4-BC4C-6FCA1FF7B37E}">
      <dgm:prSet/>
      <dgm:spPr/>
      <dgm:t>
        <a:bodyPr/>
        <a:lstStyle/>
        <a:p>
          <a:endParaRPr lang="ru-RU"/>
        </a:p>
      </dgm:t>
    </dgm:pt>
    <dgm:pt modelId="{9F29A075-9223-4F38-8EDE-FD3C9E6A41A7}" type="sibTrans" cxnId="{0087C1BB-E6FD-46F4-BC4C-6FCA1FF7B37E}">
      <dgm:prSet/>
      <dgm:spPr/>
      <dgm:t>
        <a:bodyPr/>
        <a:lstStyle/>
        <a:p>
          <a:endParaRPr lang="ru-RU"/>
        </a:p>
      </dgm:t>
    </dgm:pt>
    <dgm:pt modelId="{E8A3E39C-8D40-4739-B841-E0B5D051FCCD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Программная инженерия</a:t>
          </a:r>
          <a:endParaRPr lang="ru-RU" dirty="0"/>
        </a:p>
      </dgm:t>
    </dgm:pt>
    <dgm:pt modelId="{676F5E62-E75F-4512-9160-B82083C4EAFA}" type="parTrans" cxnId="{05DC0FBC-3BBF-46AD-AC91-32E86DE1D20C}">
      <dgm:prSet/>
      <dgm:spPr/>
      <dgm:t>
        <a:bodyPr/>
        <a:lstStyle/>
        <a:p>
          <a:endParaRPr lang="ru-RU"/>
        </a:p>
      </dgm:t>
    </dgm:pt>
    <dgm:pt modelId="{5BC56695-D912-4C7D-9B6A-5F470F9AB75D}" type="sibTrans" cxnId="{05DC0FBC-3BBF-46AD-AC91-32E86DE1D20C}">
      <dgm:prSet/>
      <dgm:spPr/>
      <dgm:t>
        <a:bodyPr/>
        <a:lstStyle/>
        <a:p>
          <a:endParaRPr lang="ru-RU"/>
        </a:p>
      </dgm:t>
    </dgm:pt>
    <dgm:pt modelId="{D833A98D-4CE5-4BF5-87B7-9F9D3D78028A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</a:t>
          </a:r>
        </a:p>
        <a:p>
          <a:r>
            <a:rPr lang="ru-RU" dirty="0" smtClean="0"/>
            <a:t> (4 года)</a:t>
          </a:r>
          <a:endParaRPr lang="ru-RU" dirty="0"/>
        </a:p>
      </dgm:t>
    </dgm:pt>
    <dgm:pt modelId="{460B6C9D-9ACB-4C8F-8BD1-A03D9C21A289}" type="parTrans" cxnId="{0A7CB9A4-A7F3-40CA-B936-EF6FBA296ECC}">
      <dgm:prSet/>
      <dgm:spPr/>
      <dgm:t>
        <a:bodyPr/>
        <a:lstStyle/>
        <a:p>
          <a:endParaRPr lang="ru-RU"/>
        </a:p>
      </dgm:t>
    </dgm:pt>
    <dgm:pt modelId="{7EB9054E-9094-4913-9663-9ECC22F048DC}" type="sibTrans" cxnId="{0A7CB9A4-A7F3-40CA-B936-EF6FBA296ECC}">
      <dgm:prSet/>
      <dgm:spPr/>
      <dgm:t>
        <a:bodyPr/>
        <a:lstStyle/>
        <a:p>
          <a:endParaRPr lang="ru-RU"/>
        </a:p>
      </dgm:t>
    </dgm:pt>
    <dgm:pt modelId="{BF5E5D89-BB8E-4029-8DB8-03C141D61E01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3C2D69F-A6C3-44B6-8295-4DB9B374A220}" type="parTrans" cxnId="{542488AD-6492-49E7-8A05-32EB1DDAD2DE}">
      <dgm:prSet/>
      <dgm:spPr/>
      <dgm:t>
        <a:bodyPr/>
        <a:lstStyle/>
        <a:p>
          <a:endParaRPr lang="ru-RU"/>
        </a:p>
      </dgm:t>
    </dgm:pt>
    <dgm:pt modelId="{8AF101DF-D39E-451B-B20C-FBC3E6EF514A}" type="sibTrans" cxnId="{542488AD-6492-49E7-8A05-32EB1DDAD2DE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C782B9-5072-4D54-8BE3-1F0B1C4AD71D}" type="pres">
      <dgm:prSet presAssocID="{7A23E842-67BC-4B97-BBDC-FEBB79CD9579}" presName="root1" presStyleCnt="0"/>
      <dgm:spPr/>
    </dgm:pt>
    <dgm:pt modelId="{B84BAED8-8EC4-4621-886E-07B313D7E8E1}" type="pres">
      <dgm:prSet presAssocID="{7A23E842-67BC-4B97-BBDC-FEBB79CD95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66262E-DF3E-4474-B394-FD742C25F75C}" type="pres">
      <dgm:prSet presAssocID="{7A23E842-67BC-4B97-BBDC-FEBB79CD9579}" presName="level2hierChild" presStyleCnt="0"/>
      <dgm:spPr/>
    </dgm:pt>
    <dgm:pt modelId="{8679F6D5-45F3-4D6A-AD53-08367C841A48}" type="pres">
      <dgm:prSet presAssocID="{C2B8A65C-77B2-4D2F-B9DF-CC1494AAAB5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314E1BB-15C8-4F46-B593-A5B2D5E64B74}" type="pres">
      <dgm:prSet presAssocID="{C2B8A65C-77B2-4D2F-B9DF-CC1494AAAB5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EA0C5080-573C-42C3-B460-226247EBC35D}" type="pres">
      <dgm:prSet presAssocID="{91B27C41-8F55-47BB-B038-BC49CD288FA8}" presName="root2" presStyleCnt="0"/>
      <dgm:spPr/>
    </dgm:pt>
    <dgm:pt modelId="{BE378979-4C76-40AB-BE28-13072C8F29BC}" type="pres">
      <dgm:prSet presAssocID="{91B27C41-8F55-47BB-B038-BC49CD288FA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B1353C-B3E9-4353-8901-6279B8D7506A}" type="pres">
      <dgm:prSet presAssocID="{91B27C41-8F55-47BB-B038-BC49CD288FA8}" presName="level3hierChild" presStyleCnt="0"/>
      <dgm:spPr/>
    </dgm:pt>
    <dgm:pt modelId="{734D2A94-21D1-4A66-90B8-30A3E4E1A38E}" type="pres">
      <dgm:prSet presAssocID="{62F4067B-A0FD-450D-B910-A25543E01E44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3" presStyleIdx="0" presStyleCnt="5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3" presStyleIdx="0" presStyleCnt="5" custScaleX="67317" custScaleY="46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3" presStyleIdx="1" presStyleCnt="5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3" presStyleIdx="1" presStyleCnt="5" custScaleX="66980" custScaleY="49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  <dgm:pt modelId="{7A9A3390-5CBE-42BB-A609-004B26CF5EC9}" type="pres">
      <dgm:prSet presAssocID="{F1414170-99C1-4911-A424-0F928BB8A26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63DB6EC-4BA3-4B0E-9557-DF2092F33D48}" type="pres">
      <dgm:prSet presAssocID="{F1414170-99C1-4911-A424-0F928BB8A26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1BB1BDA-143B-46D6-97A6-42D217B15AC2}" type="pres">
      <dgm:prSet presAssocID="{ED88C8C5-FE1E-40C9-8BE4-10DC3D854E1B}" presName="root2" presStyleCnt="0"/>
      <dgm:spPr/>
    </dgm:pt>
    <dgm:pt modelId="{7504AD98-342B-4E4B-93C4-85AF0CC224CA}" type="pres">
      <dgm:prSet presAssocID="{ED88C8C5-FE1E-40C9-8BE4-10DC3D854E1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F2077E-AC29-4481-B4BA-B6869CFA36E3}" type="pres">
      <dgm:prSet presAssocID="{ED88C8C5-FE1E-40C9-8BE4-10DC3D854E1B}" presName="level3hierChild" presStyleCnt="0"/>
      <dgm:spPr/>
    </dgm:pt>
    <dgm:pt modelId="{4857F8B7-C860-49B1-86F8-77C16253C437}" type="pres">
      <dgm:prSet presAssocID="{91B6273D-AA7F-48A5-B178-55D9E2EA6BE6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E5E3D2E4-B345-4232-BC4F-C048D354C8B1}" type="pres">
      <dgm:prSet presAssocID="{91B6273D-AA7F-48A5-B178-55D9E2EA6BE6}" presName="connTx" presStyleLbl="parChTrans1D3" presStyleIdx="2" presStyleCnt="5"/>
      <dgm:spPr/>
      <dgm:t>
        <a:bodyPr/>
        <a:lstStyle/>
        <a:p>
          <a:endParaRPr lang="ru-RU"/>
        </a:p>
      </dgm:t>
    </dgm:pt>
    <dgm:pt modelId="{F0588ED5-C5C7-4A7A-A038-5A87124D0C9C}" type="pres">
      <dgm:prSet presAssocID="{C0018399-7DEB-434B-8AC0-2FACA2A16C58}" presName="root2" presStyleCnt="0"/>
      <dgm:spPr/>
    </dgm:pt>
    <dgm:pt modelId="{67AAC529-FC4A-4839-9063-FE67E5727B31}" type="pres">
      <dgm:prSet presAssocID="{C0018399-7DEB-434B-8AC0-2FACA2A16C58}" presName="LevelTwoTextNode" presStyleLbl="node3" presStyleIdx="2" presStyleCnt="5" custScaleX="64552" custScaleY="45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83730-78E8-4CB8-A8CA-1E2B42458228}" type="pres">
      <dgm:prSet presAssocID="{C0018399-7DEB-434B-8AC0-2FACA2A16C58}" presName="level3hierChild" presStyleCnt="0"/>
      <dgm:spPr/>
    </dgm:pt>
    <dgm:pt modelId="{A18A05E4-CB9A-4163-A184-5AC658F1AC00}" type="pres">
      <dgm:prSet presAssocID="{676F5E62-E75F-4512-9160-B82083C4EAF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99AFAE35-7E94-45BF-AE96-4D1C21478582}" type="pres">
      <dgm:prSet presAssocID="{676F5E62-E75F-4512-9160-B82083C4EAF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224BCE8-76E6-4512-A7D8-840674D298FD}" type="pres">
      <dgm:prSet presAssocID="{E8A3E39C-8D40-4739-B841-E0B5D051FCCD}" presName="root2" presStyleCnt="0"/>
      <dgm:spPr/>
    </dgm:pt>
    <dgm:pt modelId="{6E68A821-CB80-4162-B04F-07FD94AFA618}" type="pres">
      <dgm:prSet presAssocID="{E8A3E39C-8D40-4739-B841-E0B5D051FCC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792322-F6B9-4078-9765-729A1B5D62EF}" type="pres">
      <dgm:prSet presAssocID="{E8A3E39C-8D40-4739-B841-E0B5D051FCCD}" presName="level3hierChild" presStyleCnt="0"/>
      <dgm:spPr/>
    </dgm:pt>
    <dgm:pt modelId="{1019C8F2-4480-4F94-BAAE-170A4ECDEC61}" type="pres">
      <dgm:prSet presAssocID="{460B6C9D-9ACB-4C8F-8BD1-A03D9C21A289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AC31F67E-7D05-4827-9586-7B61F48E15BB}" type="pres">
      <dgm:prSet presAssocID="{460B6C9D-9ACB-4C8F-8BD1-A03D9C21A289}" presName="connTx" presStyleLbl="parChTrans1D3" presStyleIdx="3" presStyleCnt="5"/>
      <dgm:spPr/>
      <dgm:t>
        <a:bodyPr/>
        <a:lstStyle/>
        <a:p>
          <a:endParaRPr lang="ru-RU"/>
        </a:p>
      </dgm:t>
    </dgm:pt>
    <dgm:pt modelId="{9FCC250C-2461-4A31-BBE4-6E9368A78F43}" type="pres">
      <dgm:prSet presAssocID="{D833A98D-4CE5-4BF5-87B7-9F9D3D78028A}" presName="root2" presStyleCnt="0"/>
      <dgm:spPr/>
    </dgm:pt>
    <dgm:pt modelId="{B168564F-3B2F-4BBF-9F52-8A5FB5FB9830}" type="pres">
      <dgm:prSet presAssocID="{D833A98D-4CE5-4BF5-87B7-9F9D3D78028A}" presName="LevelTwoTextNode" presStyleLbl="node3" presStyleIdx="3" presStyleCnt="5" custScaleX="65485" custScaleY="454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06DFA-24F8-47CB-9F9A-6528A707D3A0}" type="pres">
      <dgm:prSet presAssocID="{D833A98D-4CE5-4BF5-87B7-9F9D3D78028A}" presName="level3hierChild" presStyleCnt="0"/>
      <dgm:spPr/>
    </dgm:pt>
    <dgm:pt modelId="{AC2130AC-FB78-4549-A76A-F14DC8D6D6AF}" type="pres">
      <dgm:prSet presAssocID="{13C2D69F-A6C3-44B6-8295-4DB9B374A220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BD4A853D-EA58-4587-9487-EA1AAA77CCD1}" type="pres">
      <dgm:prSet presAssocID="{13C2D69F-A6C3-44B6-8295-4DB9B374A220}" presName="connTx" presStyleLbl="parChTrans1D3" presStyleIdx="4" presStyleCnt="5"/>
      <dgm:spPr/>
      <dgm:t>
        <a:bodyPr/>
        <a:lstStyle/>
        <a:p>
          <a:endParaRPr lang="ru-RU"/>
        </a:p>
      </dgm:t>
    </dgm:pt>
    <dgm:pt modelId="{68886F40-D4CB-441E-A121-823BD4523FC5}" type="pres">
      <dgm:prSet presAssocID="{BF5E5D89-BB8E-4029-8DB8-03C141D61E01}" presName="root2" presStyleCnt="0"/>
      <dgm:spPr/>
    </dgm:pt>
    <dgm:pt modelId="{2ABE7F83-37FB-42AB-BA58-84184E201B7F}" type="pres">
      <dgm:prSet presAssocID="{BF5E5D89-BB8E-4029-8DB8-03C141D61E01}" presName="LevelTwoTextNode" presStyleLbl="node3" presStyleIdx="4" presStyleCnt="5" custScaleX="69229" custScaleY="49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F333A-1E6C-4CD7-9B41-3C26248BF4A7}" type="pres">
      <dgm:prSet presAssocID="{BF5E5D89-BB8E-4029-8DB8-03C141D61E01}" presName="level3hierChild" presStyleCnt="0"/>
      <dgm:spPr/>
    </dgm:pt>
  </dgm:ptLst>
  <dgm:cxnLst>
    <dgm:cxn modelId="{F812FA7D-8F4E-453A-917B-CF1879566AD4}" type="presOf" srcId="{ED88C8C5-FE1E-40C9-8BE4-10DC3D854E1B}" destId="{7504AD98-342B-4E4B-93C4-85AF0CC224CA}" srcOrd="0" destOrd="0" presId="urn:microsoft.com/office/officeart/2005/8/layout/hierarchy2"/>
    <dgm:cxn modelId="{D6FA2643-27BA-4428-9EF0-054C6C01A388}" type="presOf" srcId="{7A23E842-67BC-4B97-BBDC-FEBB79CD9579}" destId="{B84BAED8-8EC4-4621-886E-07B313D7E8E1}" srcOrd="0" destOrd="0" presId="urn:microsoft.com/office/officeart/2005/8/layout/hierarchy2"/>
    <dgm:cxn modelId="{542488AD-6492-49E7-8A05-32EB1DDAD2DE}" srcId="{E8A3E39C-8D40-4739-B841-E0B5D051FCCD}" destId="{BF5E5D89-BB8E-4029-8DB8-03C141D61E01}" srcOrd="1" destOrd="0" parTransId="{13C2D69F-A6C3-44B6-8295-4DB9B374A220}" sibTransId="{8AF101DF-D39E-451B-B20C-FBC3E6EF514A}"/>
    <dgm:cxn modelId="{3BA1BCBF-3176-4DEF-9672-969D704863EE}" type="presOf" srcId="{4C9A2737-1E9A-4A8C-A071-3EFD12730D4F}" destId="{4CEAFB5E-56FF-4D2D-9B6C-6CC0BD55BDF6}" srcOrd="0" destOrd="0" presId="urn:microsoft.com/office/officeart/2005/8/layout/hierarchy2"/>
    <dgm:cxn modelId="{0087C1BB-E6FD-46F4-BC4C-6FCA1FF7B37E}" srcId="{ED88C8C5-FE1E-40C9-8BE4-10DC3D854E1B}" destId="{C0018399-7DEB-434B-8AC0-2FACA2A16C58}" srcOrd="0" destOrd="0" parTransId="{91B6273D-AA7F-48A5-B178-55D9E2EA6BE6}" sibTransId="{9F29A075-9223-4F38-8EDE-FD3C9E6A41A7}"/>
    <dgm:cxn modelId="{DCF62C5A-AACF-4207-85BA-DA449562B164}" type="presOf" srcId="{676F5E62-E75F-4512-9160-B82083C4EAFA}" destId="{A18A05E4-CB9A-4163-A184-5AC658F1AC00}" srcOrd="0" destOrd="0" presId="urn:microsoft.com/office/officeart/2005/8/layout/hierarchy2"/>
    <dgm:cxn modelId="{F375016C-CDE6-4ACF-934E-92807F6B8748}" type="presOf" srcId="{13C2D69F-A6C3-44B6-8295-4DB9B374A220}" destId="{BD4A853D-EA58-4587-9487-EA1AAA77CCD1}" srcOrd="1" destOrd="0" presId="urn:microsoft.com/office/officeart/2005/8/layout/hierarchy2"/>
    <dgm:cxn modelId="{160EBBCF-7B33-4129-8CA6-B55DAD9D4C8D}" type="presOf" srcId="{1C455F6F-F72F-4E09-ABCB-45980C1C4CBB}" destId="{DBD7D629-4EF5-41CD-AC55-6E7C36DC65D8}" srcOrd="1" destOrd="0" presId="urn:microsoft.com/office/officeart/2005/8/layout/hierarchy2"/>
    <dgm:cxn modelId="{BCB2382B-199A-43DC-BD99-D577F90A6BB4}" srcId="{7A23E842-67BC-4B97-BBDC-FEBB79CD9579}" destId="{91B27C41-8F55-47BB-B038-BC49CD288FA8}" srcOrd="0" destOrd="0" parTransId="{C2B8A65C-77B2-4D2F-B9DF-CC1494AAAB58}" sibTransId="{0FC8B71E-7802-4F25-B56A-85EFA0350F7B}"/>
    <dgm:cxn modelId="{9C0FB83C-3CD0-4852-B908-2065E1D41DF5}" type="presOf" srcId="{F1414170-99C1-4911-A424-0F928BB8A26D}" destId="{7A9A3390-5CBE-42BB-A609-004B26CF5EC9}" srcOrd="0" destOrd="0" presId="urn:microsoft.com/office/officeart/2005/8/layout/hierarchy2"/>
    <dgm:cxn modelId="{D9678DAE-AF1A-4DC2-87CC-9BAB356A6765}" type="presOf" srcId="{460B6C9D-9ACB-4C8F-8BD1-A03D9C21A289}" destId="{1019C8F2-4480-4F94-BAAE-170A4ECDEC61}" srcOrd="0" destOrd="0" presId="urn:microsoft.com/office/officeart/2005/8/layout/hierarchy2"/>
    <dgm:cxn modelId="{5F3622AD-18A2-465D-B0C6-FAC33716D6A2}" type="presOf" srcId="{E8A3E39C-8D40-4739-B841-E0B5D051FCCD}" destId="{6E68A821-CB80-4162-B04F-07FD94AFA618}" srcOrd="0" destOrd="0" presId="urn:microsoft.com/office/officeart/2005/8/layout/hierarchy2"/>
    <dgm:cxn modelId="{A03D8FB7-5DB2-43DE-90A2-C535174C31F1}" type="presOf" srcId="{BF5E5D89-BB8E-4029-8DB8-03C141D61E01}" destId="{2ABE7F83-37FB-42AB-BA58-84184E201B7F}" srcOrd="0" destOrd="0" presId="urn:microsoft.com/office/officeart/2005/8/layout/hierarchy2"/>
    <dgm:cxn modelId="{8A7AA38F-A602-4662-B576-5FF2873C9179}" type="presOf" srcId="{C0018399-7DEB-434B-8AC0-2FACA2A16C58}" destId="{67AAC529-FC4A-4839-9063-FE67E5727B31}" srcOrd="0" destOrd="0" presId="urn:microsoft.com/office/officeart/2005/8/layout/hierarchy2"/>
    <dgm:cxn modelId="{038137C8-8BCF-45D8-BD02-F46D1DBA391D}" type="presOf" srcId="{91B6273D-AA7F-48A5-B178-55D9E2EA6BE6}" destId="{4857F8B7-C860-49B1-86F8-77C16253C437}" srcOrd="0" destOrd="0" presId="urn:microsoft.com/office/officeart/2005/8/layout/hierarchy2"/>
    <dgm:cxn modelId="{952DDE0D-CB1A-4D78-8476-6BBB4572B7B1}" type="presOf" srcId="{460B6C9D-9ACB-4C8F-8BD1-A03D9C21A289}" destId="{AC31F67E-7D05-4827-9586-7B61F48E15BB}" srcOrd="1" destOrd="0" presId="urn:microsoft.com/office/officeart/2005/8/layout/hierarchy2"/>
    <dgm:cxn modelId="{049C5898-DF4F-475F-BA66-4B9D1E702B9B}" srcId="{4C9A2737-1E9A-4A8C-A071-3EFD12730D4F}" destId="{7A23E842-67BC-4B97-BBDC-FEBB79CD9579}" srcOrd="0" destOrd="0" parTransId="{485D3A35-6C96-482C-90B2-B0D88B715DB4}" sibTransId="{391BCEEA-B780-4520-99E3-9451BC1F5886}"/>
    <dgm:cxn modelId="{B1719016-2BFC-4499-B926-B4A475A8547A}" type="presOf" srcId="{676F5E62-E75F-4512-9160-B82083C4EAFA}" destId="{99AFAE35-7E94-45BF-AE96-4D1C21478582}" srcOrd="1" destOrd="0" presId="urn:microsoft.com/office/officeart/2005/8/layout/hierarchy2"/>
    <dgm:cxn modelId="{988D9E97-B940-4BEA-85D7-6E2826739713}" type="presOf" srcId="{D833A98D-4CE5-4BF5-87B7-9F9D3D78028A}" destId="{B168564F-3B2F-4BBF-9F52-8A5FB5FB9830}" srcOrd="0" destOrd="0" presId="urn:microsoft.com/office/officeart/2005/8/layout/hierarchy2"/>
    <dgm:cxn modelId="{F2EB7E8A-6C39-4F5F-9C5D-1EB38214C937}" type="presOf" srcId="{91B6273D-AA7F-48A5-B178-55D9E2EA6BE6}" destId="{E5E3D2E4-B345-4232-BC4F-C048D354C8B1}" srcOrd="1" destOrd="0" presId="urn:microsoft.com/office/officeart/2005/8/layout/hierarchy2"/>
    <dgm:cxn modelId="{0A7CB9A4-A7F3-40CA-B936-EF6FBA296ECC}" srcId="{E8A3E39C-8D40-4739-B841-E0B5D051FCCD}" destId="{D833A98D-4CE5-4BF5-87B7-9F9D3D78028A}" srcOrd="0" destOrd="0" parTransId="{460B6C9D-9ACB-4C8F-8BD1-A03D9C21A289}" sibTransId="{7EB9054E-9094-4913-9663-9ECC22F048DC}"/>
    <dgm:cxn modelId="{3D34DB18-8973-4711-995B-63244BFB14C7}" type="presOf" srcId="{62F4067B-A0FD-450D-B910-A25543E01E44}" destId="{734D2A94-21D1-4A66-90B8-30A3E4E1A38E}" srcOrd="0" destOrd="0" presId="urn:microsoft.com/office/officeart/2005/8/layout/hierarchy2"/>
    <dgm:cxn modelId="{3DB57540-9A6B-42C6-8EBC-1D7583C99A6A}" type="presOf" srcId="{62F4067B-A0FD-450D-B910-A25543E01E44}" destId="{37414724-A10B-4C08-B671-FDBDE20DCA70}" srcOrd="1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41AFB6FF-9FAF-43F0-B5B9-F0A24355477E}" type="presOf" srcId="{1C455F6F-F72F-4E09-ABCB-45980C1C4CBB}" destId="{C772A659-B5AA-430A-85BC-4AC235C0C8DD}" srcOrd="0" destOrd="0" presId="urn:microsoft.com/office/officeart/2005/8/layout/hierarchy2"/>
    <dgm:cxn modelId="{05DC0FBC-3BBF-46AD-AC91-32E86DE1D20C}" srcId="{7A23E842-67BC-4B97-BBDC-FEBB79CD9579}" destId="{E8A3E39C-8D40-4739-B841-E0B5D051FCCD}" srcOrd="2" destOrd="0" parTransId="{676F5E62-E75F-4512-9160-B82083C4EAFA}" sibTransId="{5BC56695-D912-4C7D-9B6A-5F470F9AB75D}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5E38CCB7-2B14-4B94-8F2E-AA2DB61E133B}" type="presOf" srcId="{F1414170-99C1-4911-A424-0F928BB8A26D}" destId="{C63DB6EC-4BA3-4B0E-9557-DF2092F33D48}" srcOrd="1" destOrd="0" presId="urn:microsoft.com/office/officeart/2005/8/layout/hierarchy2"/>
    <dgm:cxn modelId="{7EAF8B89-D7B9-49BE-A255-64A3C7A6AFED}" type="presOf" srcId="{13C2D69F-A6C3-44B6-8295-4DB9B374A220}" destId="{AC2130AC-FB78-4549-A76A-F14DC8D6D6AF}" srcOrd="0" destOrd="0" presId="urn:microsoft.com/office/officeart/2005/8/layout/hierarchy2"/>
    <dgm:cxn modelId="{304A6313-D2D4-47A2-B8CA-54747F927549}" type="presOf" srcId="{3B3AFFBB-832B-4182-8FE1-75A47E6EF2EA}" destId="{3EC7A816-2FDF-4329-88D0-F253C74629E7}" srcOrd="0" destOrd="0" presId="urn:microsoft.com/office/officeart/2005/8/layout/hierarchy2"/>
    <dgm:cxn modelId="{2BCDEC5B-B5BD-43B0-AEC4-9A247AF78949}" srcId="{7A23E842-67BC-4B97-BBDC-FEBB79CD9579}" destId="{ED88C8C5-FE1E-40C9-8BE4-10DC3D854E1B}" srcOrd="1" destOrd="0" parTransId="{F1414170-99C1-4911-A424-0F928BB8A26D}" sibTransId="{5ACABCDF-E2F5-490A-AE64-BA37DB8CD5D1}"/>
    <dgm:cxn modelId="{EF85CBF4-1E9E-4BE7-8DFE-E54BA298C812}" type="presOf" srcId="{58FDDE41-F8FC-4B08-8174-3B01D7A8B9A7}" destId="{5E5F5C7D-FD3E-483D-92D0-FCD2B981973A}" srcOrd="0" destOrd="0" presId="urn:microsoft.com/office/officeart/2005/8/layout/hierarchy2"/>
    <dgm:cxn modelId="{C677E557-1A8B-40DF-AF68-F3A97483030E}" type="presOf" srcId="{91B27C41-8F55-47BB-B038-BC49CD288FA8}" destId="{BE378979-4C76-40AB-BE28-13072C8F29BC}" srcOrd="0" destOrd="0" presId="urn:microsoft.com/office/officeart/2005/8/layout/hierarchy2"/>
    <dgm:cxn modelId="{5B26EF87-0DC0-473B-83E8-9B0D2A900914}" type="presOf" srcId="{C2B8A65C-77B2-4D2F-B9DF-CC1494AAAB58}" destId="{4314E1BB-15C8-4F46-B593-A5B2D5E64B74}" srcOrd="1" destOrd="0" presId="urn:microsoft.com/office/officeart/2005/8/layout/hierarchy2"/>
    <dgm:cxn modelId="{C9A37367-99D0-4358-9256-A85A5E34802B}" type="presOf" srcId="{C2B8A65C-77B2-4D2F-B9DF-CC1494AAAB58}" destId="{8679F6D5-45F3-4D6A-AD53-08367C841A48}" srcOrd="0" destOrd="0" presId="urn:microsoft.com/office/officeart/2005/8/layout/hierarchy2"/>
    <dgm:cxn modelId="{FA60A5AA-FAD3-4278-A2FF-329DD6540EED}" type="presParOf" srcId="{4CEAFB5E-56FF-4D2D-9B6C-6CC0BD55BDF6}" destId="{DBC782B9-5072-4D54-8BE3-1F0B1C4AD71D}" srcOrd="0" destOrd="0" presId="urn:microsoft.com/office/officeart/2005/8/layout/hierarchy2"/>
    <dgm:cxn modelId="{C114CFD2-F207-4B86-A0B1-73F734678FE7}" type="presParOf" srcId="{DBC782B9-5072-4D54-8BE3-1F0B1C4AD71D}" destId="{B84BAED8-8EC4-4621-886E-07B313D7E8E1}" srcOrd="0" destOrd="0" presId="urn:microsoft.com/office/officeart/2005/8/layout/hierarchy2"/>
    <dgm:cxn modelId="{57B41C61-211E-448A-AAED-57C5FB4EA27B}" type="presParOf" srcId="{DBC782B9-5072-4D54-8BE3-1F0B1C4AD71D}" destId="{A166262E-DF3E-4474-B394-FD742C25F75C}" srcOrd="1" destOrd="0" presId="urn:microsoft.com/office/officeart/2005/8/layout/hierarchy2"/>
    <dgm:cxn modelId="{EA386DC0-1AF3-4C29-9B8A-4003AE986583}" type="presParOf" srcId="{A166262E-DF3E-4474-B394-FD742C25F75C}" destId="{8679F6D5-45F3-4D6A-AD53-08367C841A48}" srcOrd="0" destOrd="0" presId="urn:microsoft.com/office/officeart/2005/8/layout/hierarchy2"/>
    <dgm:cxn modelId="{A89309F4-3DBE-45EC-AA90-AB6AD62C6F2F}" type="presParOf" srcId="{8679F6D5-45F3-4D6A-AD53-08367C841A48}" destId="{4314E1BB-15C8-4F46-B593-A5B2D5E64B74}" srcOrd="0" destOrd="0" presId="urn:microsoft.com/office/officeart/2005/8/layout/hierarchy2"/>
    <dgm:cxn modelId="{82234303-2E9D-4E76-8653-C0A7D36229E2}" type="presParOf" srcId="{A166262E-DF3E-4474-B394-FD742C25F75C}" destId="{EA0C5080-573C-42C3-B460-226247EBC35D}" srcOrd="1" destOrd="0" presId="urn:microsoft.com/office/officeart/2005/8/layout/hierarchy2"/>
    <dgm:cxn modelId="{A72E88EE-23DF-48D5-95A6-7730D2766B73}" type="presParOf" srcId="{EA0C5080-573C-42C3-B460-226247EBC35D}" destId="{BE378979-4C76-40AB-BE28-13072C8F29BC}" srcOrd="0" destOrd="0" presId="urn:microsoft.com/office/officeart/2005/8/layout/hierarchy2"/>
    <dgm:cxn modelId="{B86B9A2B-AC3E-4D3D-9A8C-87499CBBD940}" type="presParOf" srcId="{EA0C5080-573C-42C3-B460-226247EBC35D}" destId="{36B1353C-B3E9-4353-8901-6279B8D7506A}" srcOrd="1" destOrd="0" presId="urn:microsoft.com/office/officeart/2005/8/layout/hierarchy2"/>
    <dgm:cxn modelId="{30F0929B-7AEB-442B-A1E6-A1691EEE57E6}" type="presParOf" srcId="{36B1353C-B3E9-4353-8901-6279B8D7506A}" destId="{734D2A94-21D1-4A66-90B8-30A3E4E1A38E}" srcOrd="0" destOrd="0" presId="urn:microsoft.com/office/officeart/2005/8/layout/hierarchy2"/>
    <dgm:cxn modelId="{D9F834AD-8FF6-47C1-8CD9-FFA3B7BE5F59}" type="presParOf" srcId="{734D2A94-21D1-4A66-90B8-30A3E4E1A38E}" destId="{37414724-A10B-4C08-B671-FDBDE20DCA70}" srcOrd="0" destOrd="0" presId="urn:microsoft.com/office/officeart/2005/8/layout/hierarchy2"/>
    <dgm:cxn modelId="{A4BA7701-8A52-40DE-AE52-F931AA4F2A7A}" type="presParOf" srcId="{36B1353C-B3E9-4353-8901-6279B8D7506A}" destId="{6D3A1682-6CB5-46E3-9413-9F55FC0E6FB3}" srcOrd="1" destOrd="0" presId="urn:microsoft.com/office/officeart/2005/8/layout/hierarchy2"/>
    <dgm:cxn modelId="{FFB23AC3-01EB-4129-B9BA-C961D69CE1EF}" type="presParOf" srcId="{6D3A1682-6CB5-46E3-9413-9F55FC0E6FB3}" destId="{5E5F5C7D-FD3E-483D-92D0-FCD2B981973A}" srcOrd="0" destOrd="0" presId="urn:microsoft.com/office/officeart/2005/8/layout/hierarchy2"/>
    <dgm:cxn modelId="{13703315-36EE-462D-9C25-768615A85322}" type="presParOf" srcId="{6D3A1682-6CB5-46E3-9413-9F55FC0E6FB3}" destId="{FE1BF9C8-31B5-4C9F-9515-B5CB9081893B}" srcOrd="1" destOrd="0" presId="urn:microsoft.com/office/officeart/2005/8/layout/hierarchy2"/>
    <dgm:cxn modelId="{622745D3-51E9-4E25-B9FB-DBDEDA24B921}" type="presParOf" srcId="{36B1353C-B3E9-4353-8901-6279B8D7506A}" destId="{C772A659-B5AA-430A-85BC-4AC235C0C8DD}" srcOrd="2" destOrd="0" presId="urn:microsoft.com/office/officeart/2005/8/layout/hierarchy2"/>
    <dgm:cxn modelId="{969D681C-30BA-42C3-94C9-F5368E6A7178}" type="presParOf" srcId="{C772A659-B5AA-430A-85BC-4AC235C0C8DD}" destId="{DBD7D629-4EF5-41CD-AC55-6E7C36DC65D8}" srcOrd="0" destOrd="0" presId="urn:microsoft.com/office/officeart/2005/8/layout/hierarchy2"/>
    <dgm:cxn modelId="{EB07F46F-ED44-435A-80BB-8584FEE446C3}" type="presParOf" srcId="{36B1353C-B3E9-4353-8901-6279B8D7506A}" destId="{62A513FF-E936-4512-9D72-824FC4A079DB}" srcOrd="3" destOrd="0" presId="urn:microsoft.com/office/officeart/2005/8/layout/hierarchy2"/>
    <dgm:cxn modelId="{50ADF717-0B8D-4CDB-AFF2-2FBC8C7D35FA}" type="presParOf" srcId="{62A513FF-E936-4512-9D72-824FC4A079DB}" destId="{3EC7A816-2FDF-4329-88D0-F253C74629E7}" srcOrd="0" destOrd="0" presId="urn:microsoft.com/office/officeart/2005/8/layout/hierarchy2"/>
    <dgm:cxn modelId="{9E64B704-296F-4A7F-95C3-3FE1D5651058}" type="presParOf" srcId="{62A513FF-E936-4512-9D72-824FC4A079DB}" destId="{90FD6E05-2A42-4BA3-BD5D-DF055207E9D3}" srcOrd="1" destOrd="0" presId="urn:microsoft.com/office/officeart/2005/8/layout/hierarchy2"/>
    <dgm:cxn modelId="{AF896120-9EF3-4908-89D6-E2DCCF67B946}" type="presParOf" srcId="{A166262E-DF3E-4474-B394-FD742C25F75C}" destId="{7A9A3390-5CBE-42BB-A609-004B26CF5EC9}" srcOrd="2" destOrd="0" presId="urn:microsoft.com/office/officeart/2005/8/layout/hierarchy2"/>
    <dgm:cxn modelId="{4D65A924-F764-44A5-9BA5-D085B92461B2}" type="presParOf" srcId="{7A9A3390-5CBE-42BB-A609-004B26CF5EC9}" destId="{C63DB6EC-4BA3-4B0E-9557-DF2092F33D48}" srcOrd="0" destOrd="0" presId="urn:microsoft.com/office/officeart/2005/8/layout/hierarchy2"/>
    <dgm:cxn modelId="{A7860D72-0F96-445E-A0E7-B6748154B65A}" type="presParOf" srcId="{A166262E-DF3E-4474-B394-FD742C25F75C}" destId="{E1BB1BDA-143B-46D6-97A6-42D217B15AC2}" srcOrd="3" destOrd="0" presId="urn:microsoft.com/office/officeart/2005/8/layout/hierarchy2"/>
    <dgm:cxn modelId="{495BA3CE-7F88-4244-88FF-4AB89D7F50D5}" type="presParOf" srcId="{E1BB1BDA-143B-46D6-97A6-42D217B15AC2}" destId="{7504AD98-342B-4E4B-93C4-85AF0CC224CA}" srcOrd="0" destOrd="0" presId="urn:microsoft.com/office/officeart/2005/8/layout/hierarchy2"/>
    <dgm:cxn modelId="{A049C507-B810-49AE-A259-782A768D2F0D}" type="presParOf" srcId="{E1BB1BDA-143B-46D6-97A6-42D217B15AC2}" destId="{D1F2077E-AC29-4481-B4BA-B6869CFA36E3}" srcOrd="1" destOrd="0" presId="urn:microsoft.com/office/officeart/2005/8/layout/hierarchy2"/>
    <dgm:cxn modelId="{477C53C5-4D72-494B-B48F-0D1DD1C27626}" type="presParOf" srcId="{D1F2077E-AC29-4481-B4BA-B6869CFA36E3}" destId="{4857F8B7-C860-49B1-86F8-77C16253C437}" srcOrd="0" destOrd="0" presId="urn:microsoft.com/office/officeart/2005/8/layout/hierarchy2"/>
    <dgm:cxn modelId="{4DBA524D-CC94-4AFE-93DB-91E63BCB95EE}" type="presParOf" srcId="{4857F8B7-C860-49B1-86F8-77C16253C437}" destId="{E5E3D2E4-B345-4232-BC4F-C048D354C8B1}" srcOrd="0" destOrd="0" presId="urn:microsoft.com/office/officeart/2005/8/layout/hierarchy2"/>
    <dgm:cxn modelId="{B7606157-C970-419A-AB10-11E168B8DDEF}" type="presParOf" srcId="{D1F2077E-AC29-4481-B4BA-B6869CFA36E3}" destId="{F0588ED5-C5C7-4A7A-A038-5A87124D0C9C}" srcOrd="1" destOrd="0" presId="urn:microsoft.com/office/officeart/2005/8/layout/hierarchy2"/>
    <dgm:cxn modelId="{1F85C808-4C22-4C0D-BB45-5A36869D401C}" type="presParOf" srcId="{F0588ED5-C5C7-4A7A-A038-5A87124D0C9C}" destId="{67AAC529-FC4A-4839-9063-FE67E5727B31}" srcOrd="0" destOrd="0" presId="urn:microsoft.com/office/officeart/2005/8/layout/hierarchy2"/>
    <dgm:cxn modelId="{4115070E-E611-4075-B2A4-F267060E93ED}" type="presParOf" srcId="{F0588ED5-C5C7-4A7A-A038-5A87124D0C9C}" destId="{33C83730-78E8-4CB8-A8CA-1E2B42458228}" srcOrd="1" destOrd="0" presId="urn:microsoft.com/office/officeart/2005/8/layout/hierarchy2"/>
    <dgm:cxn modelId="{E5D37DAC-28E8-4A51-B2F2-8D5B9C5FD0AD}" type="presParOf" srcId="{A166262E-DF3E-4474-B394-FD742C25F75C}" destId="{A18A05E4-CB9A-4163-A184-5AC658F1AC00}" srcOrd="4" destOrd="0" presId="urn:microsoft.com/office/officeart/2005/8/layout/hierarchy2"/>
    <dgm:cxn modelId="{98339E02-971B-42FB-B1DF-13436E52013D}" type="presParOf" srcId="{A18A05E4-CB9A-4163-A184-5AC658F1AC00}" destId="{99AFAE35-7E94-45BF-AE96-4D1C21478582}" srcOrd="0" destOrd="0" presId="urn:microsoft.com/office/officeart/2005/8/layout/hierarchy2"/>
    <dgm:cxn modelId="{CFEE1349-7951-4D21-B23D-D83D08D1B689}" type="presParOf" srcId="{A166262E-DF3E-4474-B394-FD742C25F75C}" destId="{7224BCE8-76E6-4512-A7D8-840674D298FD}" srcOrd="5" destOrd="0" presId="urn:microsoft.com/office/officeart/2005/8/layout/hierarchy2"/>
    <dgm:cxn modelId="{723F3ADE-D793-48F4-A1EE-3D9409D2AF9D}" type="presParOf" srcId="{7224BCE8-76E6-4512-A7D8-840674D298FD}" destId="{6E68A821-CB80-4162-B04F-07FD94AFA618}" srcOrd="0" destOrd="0" presId="urn:microsoft.com/office/officeart/2005/8/layout/hierarchy2"/>
    <dgm:cxn modelId="{F5FC4843-A0B3-4927-B7BB-A6493345FE36}" type="presParOf" srcId="{7224BCE8-76E6-4512-A7D8-840674D298FD}" destId="{5B792322-F6B9-4078-9765-729A1B5D62EF}" srcOrd="1" destOrd="0" presId="urn:microsoft.com/office/officeart/2005/8/layout/hierarchy2"/>
    <dgm:cxn modelId="{71B6B987-8313-4EAE-8860-D7B487779D21}" type="presParOf" srcId="{5B792322-F6B9-4078-9765-729A1B5D62EF}" destId="{1019C8F2-4480-4F94-BAAE-170A4ECDEC61}" srcOrd="0" destOrd="0" presId="urn:microsoft.com/office/officeart/2005/8/layout/hierarchy2"/>
    <dgm:cxn modelId="{2827425A-CC47-454D-A2C4-E1A4B20E18EE}" type="presParOf" srcId="{1019C8F2-4480-4F94-BAAE-170A4ECDEC61}" destId="{AC31F67E-7D05-4827-9586-7B61F48E15BB}" srcOrd="0" destOrd="0" presId="urn:microsoft.com/office/officeart/2005/8/layout/hierarchy2"/>
    <dgm:cxn modelId="{CDED4103-6F72-4A48-AA36-31BF10806222}" type="presParOf" srcId="{5B792322-F6B9-4078-9765-729A1B5D62EF}" destId="{9FCC250C-2461-4A31-BBE4-6E9368A78F43}" srcOrd="1" destOrd="0" presId="urn:microsoft.com/office/officeart/2005/8/layout/hierarchy2"/>
    <dgm:cxn modelId="{3DC769C9-6FE4-4A83-8E34-49DDE23B9364}" type="presParOf" srcId="{9FCC250C-2461-4A31-BBE4-6E9368A78F43}" destId="{B168564F-3B2F-4BBF-9F52-8A5FB5FB9830}" srcOrd="0" destOrd="0" presId="urn:microsoft.com/office/officeart/2005/8/layout/hierarchy2"/>
    <dgm:cxn modelId="{DF75993B-1073-41DC-922F-0E5173C5688A}" type="presParOf" srcId="{9FCC250C-2461-4A31-BBE4-6E9368A78F43}" destId="{B3B06DFA-24F8-47CB-9F9A-6528A707D3A0}" srcOrd="1" destOrd="0" presId="urn:microsoft.com/office/officeart/2005/8/layout/hierarchy2"/>
    <dgm:cxn modelId="{C0E33AF4-FC46-493D-8A0F-96A89A070A41}" type="presParOf" srcId="{5B792322-F6B9-4078-9765-729A1B5D62EF}" destId="{AC2130AC-FB78-4549-A76A-F14DC8D6D6AF}" srcOrd="2" destOrd="0" presId="urn:microsoft.com/office/officeart/2005/8/layout/hierarchy2"/>
    <dgm:cxn modelId="{5585674A-5AD5-46D5-8D61-B86649201410}" type="presParOf" srcId="{AC2130AC-FB78-4549-A76A-F14DC8D6D6AF}" destId="{BD4A853D-EA58-4587-9487-EA1AAA77CCD1}" srcOrd="0" destOrd="0" presId="urn:microsoft.com/office/officeart/2005/8/layout/hierarchy2"/>
    <dgm:cxn modelId="{00BFFA7D-0F4B-479B-980F-DE3D3A5EF04D}" type="presParOf" srcId="{5B792322-F6B9-4078-9765-729A1B5D62EF}" destId="{68886F40-D4CB-441E-A121-823BD4523FC5}" srcOrd="3" destOrd="0" presId="urn:microsoft.com/office/officeart/2005/8/layout/hierarchy2"/>
    <dgm:cxn modelId="{A67C2F46-7F99-4095-9363-A9D02792E00E}" type="presParOf" srcId="{68886F40-D4CB-441E-A121-823BD4523FC5}" destId="{2ABE7F83-37FB-42AB-BA58-84184E201B7F}" srcOrd="0" destOrd="0" presId="urn:microsoft.com/office/officeart/2005/8/layout/hierarchy2"/>
    <dgm:cxn modelId="{6C7B65A0-4EBF-4DA8-9FB1-E917ED2615FD}" type="presParOf" srcId="{68886F40-D4CB-441E-A121-823BD4523FC5}" destId="{725F333A-1E6C-4CD7-9B41-3C26248BF4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информатика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7F77AE-8F6D-4EA9-B029-06D17605CD69}" type="pres">
      <dgm:prSet presAssocID="{91B27C41-8F55-47BB-B038-BC49CD288FA8}" presName="root1" presStyleCnt="0"/>
      <dgm:spPr/>
    </dgm:pt>
    <dgm:pt modelId="{4E7A2A5D-E8AC-4104-B874-59F524991B5A}" type="pres">
      <dgm:prSet presAssocID="{91B27C41-8F55-47BB-B038-BC49CD288FA8}" presName="LevelOneTextNode" presStyleLbl="node0" presStyleIdx="0" presStyleCnt="1" custScaleY="49779" custLinFactNeighborX="1052" custLinFactNeighborY="-40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FDB1A-42C1-4C1C-B733-676BB873CFD5}" type="pres">
      <dgm:prSet presAssocID="{91B27C41-8F55-47BB-B038-BC49CD288FA8}" presName="level2hierChild" presStyleCnt="0"/>
      <dgm:spPr/>
    </dgm:pt>
    <dgm:pt modelId="{734D2A94-21D1-4A66-90B8-30A3E4E1A38E}" type="pres">
      <dgm:prSet presAssocID="{62F4067B-A0FD-450D-B910-A25543E01E4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2" presStyleIdx="0" presStyleCnt="2" custScaleX="67317" custScaleY="35803" custLinFactNeighborX="3576" custLinFactNeighborY="-35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2" presStyleIdx="1" presStyleCnt="2" custScaleX="66980" custScaleY="29890" custLinFactNeighborX="-421" custLinFactNeighborY="-4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</dgm:ptLst>
  <dgm:cxnLst>
    <dgm:cxn modelId="{57D5C416-6BBE-449C-8812-D7B00318D4E6}" type="presOf" srcId="{91B27C41-8F55-47BB-B038-BC49CD288FA8}" destId="{4E7A2A5D-E8AC-4104-B874-59F524991B5A}" srcOrd="0" destOrd="0" presId="urn:microsoft.com/office/officeart/2005/8/layout/hierarchy2"/>
    <dgm:cxn modelId="{4D8D1667-7AFC-45D7-85D9-06167225C980}" type="presOf" srcId="{3B3AFFBB-832B-4182-8FE1-75A47E6EF2EA}" destId="{3EC7A816-2FDF-4329-88D0-F253C74629E7}" srcOrd="0" destOrd="0" presId="urn:microsoft.com/office/officeart/2005/8/layout/hierarchy2"/>
    <dgm:cxn modelId="{8CBDAD49-2E21-424B-BAE2-9B6F95383F18}" type="presOf" srcId="{4C9A2737-1E9A-4A8C-A071-3EFD12730D4F}" destId="{4CEAFB5E-56FF-4D2D-9B6C-6CC0BD55BDF6}" srcOrd="0" destOrd="0" presId="urn:microsoft.com/office/officeart/2005/8/layout/hierarchy2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2F5E199A-F38B-43F1-B938-E608B2DBCE64}" type="presOf" srcId="{1C455F6F-F72F-4E09-ABCB-45980C1C4CBB}" destId="{C772A659-B5AA-430A-85BC-4AC235C0C8DD}" srcOrd="0" destOrd="0" presId="urn:microsoft.com/office/officeart/2005/8/layout/hierarchy2"/>
    <dgm:cxn modelId="{9B62545D-3FC9-462F-8D3A-CBB18BA827A5}" type="presOf" srcId="{62F4067B-A0FD-450D-B910-A25543E01E44}" destId="{37414724-A10B-4C08-B671-FDBDE20DCA70}" srcOrd="1" destOrd="0" presId="urn:microsoft.com/office/officeart/2005/8/layout/hierarchy2"/>
    <dgm:cxn modelId="{1FF02BB1-094D-4BE3-BECA-67DC1F122446}" type="presOf" srcId="{62F4067B-A0FD-450D-B910-A25543E01E44}" destId="{734D2A94-21D1-4A66-90B8-30A3E4E1A38E}" srcOrd="0" destOrd="0" presId="urn:microsoft.com/office/officeart/2005/8/layout/hierarchy2"/>
    <dgm:cxn modelId="{43876209-4B0F-4524-808C-9485BDB50DE2}" type="presOf" srcId="{58FDDE41-F8FC-4B08-8174-3B01D7A8B9A7}" destId="{5E5F5C7D-FD3E-483D-92D0-FCD2B981973A}" srcOrd="0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6C8A0B73-ECCA-43EE-B0B2-6E30CADD769E}" type="presOf" srcId="{1C455F6F-F72F-4E09-ABCB-45980C1C4CBB}" destId="{DBD7D629-4EF5-41CD-AC55-6E7C36DC65D8}" srcOrd="1" destOrd="0" presId="urn:microsoft.com/office/officeart/2005/8/layout/hierarchy2"/>
    <dgm:cxn modelId="{BCB2382B-199A-43DC-BD99-D577F90A6BB4}" srcId="{4C9A2737-1E9A-4A8C-A071-3EFD12730D4F}" destId="{91B27C41-8F55-47BB-B038-BC49CD288FA8}" srcOrd="0" destOrd="0" parTransId="{C2B8A65C-77B2-4D2F-B9DF-CC1494AAAB58}" sibTransId="{0FC8B71E-7802-4F25-B56A-85EFA0350F7B}"/>
    <dgm:cxn modelId="{0A83C29E-454A-4A34-BC7E-98A2732915CD}" type="presParOf" srcId="{4CEAFB5E-56FF-4D2D-9B6C-6CC0BD55BDF6}" destId="{427F77AE-8F6D-4EA9-B029-06D17605CD69}" srcOrd="0" destOrd="0" presId="urn:microsoft.com/office/officeart/2005/8/layout/hierarchy2"/>
    <dgm:cxn modelId="{D03CA714-B53E-4229-A325-D9A119EA1D3F}" type="presParOf" srcId="{427F77AE-8F6D-4EA9-B029-06D17605CD69}" destId="{4E7A2A5D-E8AC-4104-B874-59F524991B5A}" srcOrd="0" destOrd="0" presId="urn:microsoft.com/office/officeart/2005/8/layout/hierarchy2"/>
    <dgm:cxn modelId="{84737799-5646-4B62-85EB-67F4AFEE87DA}" type="presParOf" srcId="{427F77AE-8F6D-4EA9-B029-06D17605CD69}" destId="{2DBFDB1A-42C1-4C1C-B733-676BB873CFD5}" srcOrd="1" destOrd="0" presId="urn:microsoft.com/office/officeart/2005/8/layout/hierarchy2"/>
    <dgm:cxn modelId="{E48A3E76-9925-4E7B-97C7-5569D5291F51}" type="presParOf" srcId="{2DBFDB1A-42C1-4C1C-B733-676BB873CFD5}" destId="{734D2A94-21D1-4A66-90B8-30A3E4E1A38E}" srcOrd="0" destOrd="0" presId="urn:microsoft.com/office/officeart/2005/8/layout/hierarchy2"/>
    <dgm:cxn modelId="{7867B9A7-2CAD-412D-9A56-EA565E76F5E4}" type="presParOf" srcId="{734D2A94-21D1-4A66-90B8-30A3E4E1A38E}" destId="{37414724-A10B-4C08-B671-FDBDE20DCA70}" srcOrd="0" destOrd="0" presId="urn:microsoft.com/office/officeart/2005/8/layout/hierarchy2"/>
    <dgm:cxn modelId="{D80314A0-7EAC-4713-B988-B6B6FC5576B5}" type="presParOf" srcId="{2DBFDB1A-42C1-4C1C-B733-676BB873CFD5}" destId="{6D3A1682-6CB5-46E3-9413-9F55FC0E6FB3}" srcOrd="1" destOrd="0" presId="urn:microsoft.com/office/officeart/2005/8/layout/hierarchy2"/>
    <dgm:cxn modelId="{1A957DE0-18A1-4FB7-BB4D-80A0684363A9}" type="presParOf" srcId="{6D3A1682-6CB5-46E3-9413-9F55FC0E6FB3}" destId="{5E5F5C7D-FD3E-483D-92D0-FCD2B981973A}" srcOrd="0" destOrd="0" presId="urn:microsoft.com/office/officeart/2005/8/layout/hierarchy2"/>
    <dgm:cxn modelId="{D51D3A2F-8487-483B-BE46-CB117C2B25E8}" type="presParOf" srcId="{6D3A1682-6CB5-46E3-9413-9F55FC0E6FB3}" destId="{FE1BF9C8-31B5-4C9F-9515-B5CB9081893B}" srcOrd="1" destOrd="0" presId="urn:microsoft.com/office/officeart/2005/8/layout/hierarchy2"/>
    <dgm:cxn modelId="{8C746528-DE03-4934-B276-5356AC368BBE}" type="presParOf" srcId="{2DBFDB1A-42C1-4C1C-B733-676BB873CFD5}" destId="{C772A659-B5AA-430A-85BC-4AC235C0C8DD}" srcOrd="2" destOrd="0" presId="urn:microsoft.com/office/officeart/2005/8/layout/hierarchy2"/>
    <dgm:cxn modelId="{000C8CD2-99D4-4554-A4CD-43094CD55DA6}" type="presParOf" srcId="{C772A659-B5AA-430A-85BC-4AC235C0C8DD}" destId="{DBD7D629-4EF5-41CD-AC55-6E7C36DC65D8}" srcOrd="0" destOrd="0" presId="urn:microsoft.com/office/officeart/2005/8/layout/hierarchy2"/>
    <dgm:cxn modelId="{025FAA36-F693-47F9-9115-353450371991}" type="presParOf" srcId="{2DBFDB1A-42C1-4C1C-B733-676BB873CFD5}" destId="{62A513FF-E936-4512-9D72-824FC4A079DB}" srcOrd="3" destOrd="0" presId="urn:microsoft.com/office/officeart/2005/8/layout/hierarchy2"/>
    <dgm:cxn modelId="{119DCEF7-04DB-41D3-B20D-2AECBB1127E9}" type="presParOf" srcId="{62A513FF-E936-4512-9D72-824FC4A079DB}" destId="{3EC7A816-2FDF-4329-88D0-F253C74629E7}" srcOrd="0" destOrd="0" presId="urn:microsoft.com/office/officeart/2005/8/layout/hierarchy2"/>
    <dgm:cxn modelId="{FC791BDF-41D1-43C2-BF62-1F824F95FD9E}" type="presParOf" srcId="{62A513FF-E936-4512-9D72-824FC4A079DB}" destId="{90FD6E05-2A42-4BA3-BD5D-DF055207E9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Математика, Экономика;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ERP-программист;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411AC287-A608-40FE-AE2D-832C504798F4}">
      <dgm:prSet phldrT="[Текст]" custT="1"/>
      <dgm:spPr/>
      <dgm:t>
        <a:bodyPr/>
        <a:lstStyle/>
        <a:p>
          <a:r>
            <a:rPr lang="ru-RU" sz="1200" dirty="0" smtClean="0"/>
            <a:t>Теория систем и системный анализ;</a:t>
          </a:r>
          <a:endParaRPr lang="ru-RU" sz="1200" dirty="0"/>
        </a:p>
      </dgm:t>
    </dgm:pt>
    <dgm:pt modelId="{FE2D99B5-4853-4C67-92DC-8C416CD3C9D6}" type="parTrans" cxnId="{9D1CF4B6-EC28-4F12-B0AD-B1164E933B9C}">
      <dgm:prSet/>
      <dgm:spPr/>
      <dgm:t>
        <a:bodyPr/>
        <a:lstStyle/>
        <a:p>
          <a:endParaRPr lang="ru-RU"/>
        </a:p>
      </dgm:t>
    </dgm:pt>
    <dgm:pt modelId="{B28D30F0-0F04-440F-A151-18EFFB0C9797}" type="sibTrans" cxnId="{9D1CF4B6-EC28-4F12-B0AD-B1164E933B9C}">
      <dgm:prSet/>
      <dgm:spPr/>
      <dgm:t>
        <a:bodyPr/>
        <a:lstStyle/>
        <a:p>
          <a:endParaRPr lang="ru-RU"/>
        </a:p>
      </dgm:t>
    </dgm:pt>
    <dgm:pt modelId="{13B37F83-DDE8-4D44-A105-7040F6732EA9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Системный аналитик;</a:t>
          </a:r>
          <a:endParaRPr lang="ru-RU" sz="1200" dirty="0"/>
        </a:p>
      </dgm:t>
    </dgm:pt>
    <dgm:pt modelId="{5B04DFE5-944B-4E6E-977B-504B9A23A217}" type="parTrans" cxnId="{6BDCB651-63DF-4D73-915A-C9CBB1E14EA3}">
      <dgm:prSet/>
      <dgm:spPr/>
      <dgm:t>
        <a:bodyPr/>
        <a:lstStyle/>
        <a:p>
          <a:endParaRPr lang="ru-RU"/>
        </a:p>
      </dgm:t>
    </dgm:pt>
    <dgm:pt modelId="{D3DE300C-7D4C-4599-9B9E-6C6259E0A1B9}" type="sibTrans" cxnId="{6BDCB651-63DF-4D73-915A-C9CBB1E14EA3}">
      <dgm:prSet/>
      <dgm:spPr/>
      <dgm:t>
        <a:bodyPr/>
        <a:lstStyle/>
        <a:p>
          <a:endParaRPr lang="ru-RU"/>
        </a:p>
      </dgm:t>
    </dgm:pt>
    <dgm:pt modelId="{C1210C8B-DBD5-4C38-8542-04D34782374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Логист;</a:t>
          </a:r>
          <a:endParaRPr lang="ru-RU" sz="1200" dirty="0"/>
        </a:p>
      </dgm:t>
    </dgm:pt>
    <dgm:pt modelId="{1E2A5E85-9E28-4CD3-BC4F-0399D1CFAC3A}" type="parTrans" cxnId="{03B77D24-B016-4C69-8B29-7021C5D05422}">
      <dgm:prSet/>
      <dgm:spPr/>
      <dgm:t>
        <a:bodyPr/>
        <a:lstStyle/>
        <a:p>
          <a:endParaRPr lang="ru-RU"/>
        </a:p>
      </dgm:t>
    </dgm:pt>
    <dgm:pt modelId="{A9C2DE8F-129C-4A54-A17C-57C83C241E9F}" type="sibTrans" cxnId="{03B77D24-B016-4C69-8B29-7021C5D05422}">
      <dgm:prSet/>
      <dgm:spPr/>
      <dgm:t>
        <a:bodyPr/>
        <a:lstStyle/>
        <a:p>
          <a:endParaRPr lang="ru-RU"/>
        </a:p>
      </dgm:t>
    </dgm:pt>
    <dgm:pt modelId="{4B65CDBA-5500-4A33-B71D-E35E1343F879}">
      <dgm:prSet phldrT="[Текст]" custT="1"/>
      <dgm:spPr/>
      <dgm:t>
        <a:bodyPr/>
        <a:lstStyle/>
        <a:p>
          <a:r>
            <a:rPr lang="ru-RU" sz="1200" dirty="0" smtClean="0"/>
            <a:t>Вычислительные системы и сети, Операционные системы, Программная инженерия;</a:t>
          </a:r>
          <a:endParaRPr lang="ru-RU" sz="1200" dirty="0"/>
        </a:p>
      </dgm:t>
    </dgm:pt>
    <dgm:pt modelId="{FAAA97FE-B4AF-477C-864C-A81107653BE4}" type="parTrans" cxnId="{9F548930-AD25-414F-9933-76EC04EB7B19}">
      <dgm:prSet/>
      <dgm:spPr/>
      <dgm:t>
        <a:bodyPr/>
        <a:lstStyle/>
        <a:p>
          <a:endParaRPr lang="ru-RU"/>
        </a:p>
      </dgm:t>
    </dgm:pt>
    <dgm:pt modelId="{15D69521-A86C-46CC-B260-5B0053417BA8}" type="sibTrans" cxnId="{9F548930-AD25-414F-9933-76EC04EB7B19}">
      <dgm:prSet/>
      <dgm:spPr/>
      <dgm:t>
        <a:bodyPr/>
        <a:lstStyle/>
        <a:p>
          <a:endParaRPr lang="ru-RU"/>
        </a:p>
      </dgm:t>
    </dgm:pt>
    <dgm:pt modelId="{BC0F3DBE-3A8B-4A4A-836F-1F6371C9D332}">
      <dgm:prSet phldrT="[Текст]" custT="1"/>
      <dgm:spPr/>
      <dgm:t>
        <a:bodyPr/>
        <a:lstStyle/>
        <a:p>
          <a:r>
            <a:rPr lang="ru-RU" sz="1200" dirty="0" smtClean="0"/>
            <a:t>Проектирование информационных систем</a:t>
          </a:r>
          <a:r>
            <a:rPr lang="en-US" sz="1200" dirty="0" smtClean="0"/>
            <a:t>;</a:t>
          </a:r>
          <a:endParaRPr lang="ru-RU" sz="1200" dirty="0"/>
        </a:p>
      </dgm:t>
    </dgm:pt>
    <dgm:pt modelId="{98D9F088-C388-4777-A744-65D3EF324F34}" type="parTrans" cxnId="{77168664-E05B-4E92-B1F6-D3D8AB88B961}">
      <dgm:prSet/>
      <dgm:spPr/>
      <dgm:t>
        <a:bodyPr/>
        <a:lstStyle/>
        <a:p>
          <a:endParaRPr lang="ru-RU"/>
        </a:p>
      </dgm:t>
    </dgm:pt>
    <dgm:pt modelId="{A9A419B0-ED91-4AD4-A511-BF3E1DF18FC9}" type="sibTrans" cxnId="{77168664-E05B-4E92-B1F6-D3D8AB88B961}">
      <dgm:prSet/>
      <dgm:spPr/>
      <dgm:t>
        <a:bodyPr/>
        <a:lstStyle/>
        <a:p>
          <a:endParaRPr lang="ru-RU"/>
        </a:p>
      </dgm:t>
    </dgm:pt>
    <dgm:pt modelId="{A4FF07F9-BFDF-46D7-BEE6-F1AB726D5C58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Специалист отдела информатизации.</a:t>
          </a:r>
          <a:endParaRPr lang="ru-RU" sz="1200" dirty="0"/>
        </a:p>
      </dgm:t>
    </dgm:pt>
    <dgm:pt modelId="{D45E6B97-0437-45DE-B17F-EAC1BC0DB025}" type="parTrans" cxnId="{7A22D490-621B-49A3-A7E0-6EEA8E73F293}">
      <dgm:prSet/>
      <dgm:spPr/>
      <dgm:t>
        <a:bodyPr/>
        <a:lstStyle/>
        <a:p>
          <a:endParaRPr lang="ru-RU"/>
        </a:p>
      </dgm:t>
    </dgm:pt>
    <dgm:pt modelId="{F38F3DB8-9AA8-408A-A784-3F684DDA02A8}" type="sibTrans" cxnId="{7A22D490-621B-49A3-A7E0-6EEA8E73F293}">
      <dgm:prSet/>
      <dgm:spPr/>
      <dgm:t>
        <a:bodyPr/>
        <a:lstStyle/>
        <a:p>
          <a:endParaRPr lang="ru-RU"/>
        </a:p>
      </dgm:t>
    </dgm:pt>
    <dgm:pt modelId="{439F2F73-2E2D-4D14-B685-1C6CA88A3993}">
      <dgm:prSet phldrT="[Текст]" custT="1"/>
      <dgm:spPr/>
      <dgm:t>
        <a:bodyPr/>
        <a:lstStyle/>
        <a:p>
          <a:r>
            <a:rPr lang="ru-RU" sz="1200" dirty="0" smtClean="0"/>
            <a:t>Практика успешной коммуникации, Развитие творческого воображения;</a:t>
          </a:r>
          <a:endParaRPr lang="ru-RU" sz="1200" dirty="0"/>
        </a:p>
      </dgm:t>
    </dgm:pt>
    <dgm:pt modelId="{C6B4FB42-39F4-4549-B388-E61FB481A18C}" type="parTrans" cxnId="{82E422F2-021E-44D5-A146-F8B76B7B0126}">
      <dgm:prSet/>
      <dgm:spPr/>
      <dgm:t>
        <a:bodyPr/>
        <a:lstStyle/>
        <a:p>
          <a:endParaRPr lang="ru-RU"/>
        </a:p>
      </dgm:t>
    </dgm:pt>
    <dgm:pt modelId="{84978C28-33B5-4C39-80C7-8FAE8B2FA730}" type="sibTrans" cxnId="{82E422F2-021E-44D5-A146-F8B76B7B0126}">
      <dgm:prSet/>
      <dgm:spPr/>
      <dgm:t>
        <a:bodyPr/>
        <a:lstStyle/>
        <a:p>
          <a:endParaRPr lang="ru-RU"/>
        </a:p>
      </dgm:t>
    </dgm:pt>
    <dgm:pt modelId="{41F9EF40-6E9C-4A88-BE2C-0F3C796B5BEB}">
      <dgm:prSet phldrT="[Текст]" custT="1"/>
      <dgm:spPr/>
      <dgm:t>
        <a:bodyPr/>
        <a:lstStyle/>
        <a:p>
          <a:r>
            <a:rPr lang="ru-RU" sz="1200" dirty="0" smtClean="0"/>
            <a:t>Системы поддержки принятия решений, Контроллинг и управление изменениями;</a:t>
          </a:r>
          <a:endParaRPr lang="ru-RU" sz="1200" dirty="0"/>
        </a:p>
      </dgm:t>
    </dgm:pt>
    <dgm:pt modelId="{00407422-EAD7-4CAD-A78A-17E89996EE5D}" type="parTrans" cxnId="{CB002760-F88A-4812-B7AC-06F4FB361B9A}">
      <dgm:prSet/>
      <dgm:spPr/>
      <dgm:t>
        <a:bodyPr/>
        <a:lstStyle/>
        <a:p>
          <a:endParaRPr lang="ru-RU"/>
        </a:p>
      </dgm:t>
    </dgm:pt>
    <dgm:pt modelId="{5FC2035C-09F3-4AFC-8683-718E35BAA4CA}" type="sibTrans" cxnId="{CB002760-F88A-4812-B7AC-06F4FB361B9A}">
      <dgm:prSet/>
      <dgm:spPr/>
      <dgm:t>
        <a:bodyPr/>
        <a:lstStyle/>
        <a:p>
          <a:endParaRPr lang="ru-RU"/>
        </a:p>
      </dgm:t>
    </dgm:pt>
    <dgm:pt modelId="{A520A3C0-1DD8-4740-AAF6-575A32FC281C}">
      <dgm:prSet phldrT="[Текст]" custT="1"/>
      <dgm:spPr/>
      <dgm:t>
        <a:bodyPr/>
        <a:lstStyle/>
        <a:p>
          <a:r>
            <a:rPr lang="ru-RU" sz="1200" dirty="0" smtClean="0"/>
            <a:t>Современное программное обеспечение, современные математические пакеты;</a:t>
          </a:r>
          <a:endParaRPr lang="ru-RU" sz="1200" dirty="0"/>
        </a:p>
      </dgm:t>
    </dgm:pt>
    <dgm:pt modelId="{F1D44D8B-FDCC-43C8-B94A-EA6DF6CE10EC}" type="parTrans" cxnId="{CE5A34CA-97AB-4F46-9907-8AED15751FAF}">
      <dgm:prSet/>
      <dgm:spPr/>
      <dgm:t>
        <a:bodyPr/>
        <a:lstStyle/>
        <a:p>
          <a:endParaRPr lang="ru-RU"/>
        </a:p>
      </dgm:t>
    </dgm:pt>
    <dgm:pt modelId="{45AB6811-10A1-44D8-9F0C-95540C28526B}" type="sibTrans" cxnId="{CE5A34CA-97AB-4F46-9907-8AED15751FAF}">
      <dgm:prSet/>
      <dgm:spPr/>
      <dgm:t>
        <a:bodyPr/>
        <a:lstStyle/>
        <a:p>
          <a:endParaRPr lang="ru-RU"/>
        </a:p>
      </dgm:t>
    </dgm:pt>
    <dgm:pt modelId="{21F3AA16-41CB-45F1-BE1B-F2F899438406}">
      <dgm:prSet phldrT="[Текст]" custT="1"/>
      <dgm:spPr/>
      <dgm:t>
        <a:bodyPr/>
        <a:lstStyle/>
        <a:p>
          <a:r>
            <a:rPr lang="ru-RU" sz="1200" dirty="0" smtClean="0"/>
            <a:t>СУБД, интеллектуальные ИС, предметно-ориентированные ИС, корпоративные ИС.</a:t>
          </a:r>
          <a:endParaRPr lang="ru-RU" sz="1200" dirty="0"/>
        </a:p>
      </dgm:t>
    </dgm:pt>
    <dgm:pt modelId="{77FB8054-DCDF-47A6-9850-91787EBB2468}" type="parTrans" cxnId="{96E34BB7-7E49-4BCE-9664-70F4A111C259}">
      <dgm:prSet/>
      <dgm:spPr/>
      <dgm:t>
        <a:bodyPr/>
        <a:lstStyle/>
        <a:p>
          <a:endParaRPr lang="ru-RU"/>
        </a:p>
      </dgm:t>
    </dgm:pt>
    <dgm:pt modelId="{8A330807-CDF8-4B3C-B708-F87192DC3B44}" type="sibTrans" cxnId="{96E34BB7-7E49-4BCE-9664-70F4A111C259}">
      <dgm:prSet/>
      <dgm:spPr/>
      <dgm:t>
        <a:bodyPr/>
        <a:lstStyle/>
        <a:p>
          <a:endParaRPr lang="ru-RU"/>
        </a:p>
      </dgm:t>
    </dgm:pt>
    <dgm:pt modelId="{B3DC835B-5A8B-49BF-8FED-BE6CC8F44F85}">
      <dgm:prSet phldrT="[Текст]" custT="1"/>
      <dgm:spPr/>
      <dgm:t>
        <a:bodyPr/>
        <a:lstStyle/>
        <a:p>
          <a:r>
            <a:rPr lang="ru-RU" sz="1200" dirty="0" smtClean="0"/>
            <a:t>Информационная безопасность;</a:t>
          </a:r>
          <a:endParaRPr lang="ru-RU" sz="1200" dirty="0"/>
        </a:p>
      </dgm:t>
    </dgm:pt>
    <dgm:pt modelId="{CAE074B9-56A7-4F3A-AB23-5555CF4D9320}" type="parTrans" cxnId="{27D2AF43-3F26-4DD3-8244-91AADE3B9300}">
      <dgm:prSet/>
      <dgm:spPr/>
      <dgm:t>
        <a:bodyPr/>
        <a:lstStyle/>
        <a:p>
          <a:endParaRPr lang="ru-RU"/>
        </a:p>
      </dgm:t>
    </dgm:pt>
    <dgm:pt modelId="{3269BBDC-3964-4EA9-A5D8-500AC6CDA70A}" type="sibTrans" cxnId="{27D2AF43-3F26-4DD3-8244-91AADE3B9300}">
      <dgm:prSet/>
      <dgm:spPr/>
      <dgm:t>
        <a:bodyPr/>
        <a:lstStyle/>
        <a:p>
          <a:endParaRPr lang="ru-RU"/>
        </a:p>
      </dgm:t>
    </dgm:pt>
    <dgm:pt modelId="{14F2FEA3-B7DD-4BFB-881F-30F75236EA25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Менеджер;</a:t>
          </a:r>
          <a:endParaRPr lang="ru-RU" sz="1200" dirty="0"/>
        </a:p>
      </dgm:t>
    </dgm:pt>
    <dgm:pt modelId="{617BC2B3-718B-4EAC-97F6-9ADA381F7527}" type="parTrans" cxnId="{08B729CB-9CCB-4578-B6EA-3E6AD0DDB1C0}">
      <dgm:prSet/>
      <dgm:spPr/>
      <dgm:t>
        <a:bodyPr/>
        <a:lstStyle/>
        <a:p>
          <a:endParaRPr lang="ru-RU"/>
        </a:p>
      </dgm:t>
    </dgm:pt>
    <dgm:pt modelId="{9510F2EC-E335-435F-B624-5548EF25DC9E}" type="sibTrans" cxnId="{08B729CB-9CCB-4578-B6EA-3E6AD0DDB1C0}">
      <dgm:prSet/>
      <dgm:spPr/>
      <dgm:t>
        <a:bodyPr/>
        <a:lstStyle/>
        <a:p>
          <a:endParaRPr lang="ru-RU"/>
        </a:p>
      </dgm:t>
    </dgm:pt>
    <dgm:pt modelId="{8F1C1EFB-9C55-4E20-93FB-6F841171E87C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Администратор баз данных;</a:t>
          </a:r>
          <a:endParaRPr lang="ru-RU" sz="1200" dirty="0"/>
        </a:p>
      </dgm:t>
    </dgm:pt>
    <dgm:pt modelId="{F77075FE-9DA9-42C1-A0DA-E4C0B863763B}" type="parTrans" cxnId="{B403B0C1-1A0A-4ED9-B05D-E2B79ACDA50D}">
      <dgm:prSet/>
      <dgm:spPr/>
      <dgm:t>
        <a:bodyPr/>
        <a:lstStyle/>
        <a:p>
          <a:endParaRPr lang="ru-RU"/>
        </a:p>
      </dgm:t>
    </dgm:pt>
    <dgm:pt modelId="{87F5AA10-05CD-43A3-8C69-60969E4A6AFB}" type="sibTrans" cxnId="{B403B0C1-1A0A-4ED9-B05D-E2B79ACDA50D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 custScaleY="131456" custLinFactNeighborY="-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 custScaleY="109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934561-D5DF-4C63-B318-15BC677EF3DC}" type="presOf" srcId="{13B37F83-DDE8-4D44-A105-7040F6732EA9}" destId="{11B63E7B-7A8B-4133-ADF1-4576DBE45302}" srcOrd="0" destOrd="1" presId="urn:microsoft.com/office/officeart/2005/8/layout/chevron2"/>
    <dgm:cxn modelId="{795185E5-4934-4507-BC06-49482AFBAC25}" type="presOf" srcId="{A9E31BF3-C05D-42DE-9999-7E36F6526B86}" destId="{11B63E7B-7A8B-4133-ADF1-4576DBE45302}" srcOrd="0" destOrd="0" presId="urn:microsoft.com/office/officeart/2005/8/layout/chevron2"/>
    <dgm:cxn modelId="{FC92E5ED-1645-4B38-B61E-6D5ED2DFD78B}" type="presOf" srcId="{411AC287-A608-40FE-AE2D-832C504798F4}" destId="{346C055C-4FDA-4701-8DFF-3E36403E1A0A}" srcOrd="0" destOrd="2" presId="urn:microsoft.com/office/officeart/2005/8/layout/chevron2"/>
    <dgm:cxn modelId="{6BDCB651-63DF-4D73-915A-C9CBB1E14EA3}" srcId="{ADF59694-078C-4F58-8D4C-B76809A767A6}" destId="{13B37F83-DDE8-4D44-A105-7040F6732EA9}" srcOrd="1" destOrd="0" parTransId="{5B04DFE5-944B-4E6E-977B-504B9A23A217}" sibTransId="{D3DE300C-7D4C-4599-9B9E-6C6259E0A1B9}"/>
    <dgm:cxn modelId="{9F548930-AD25-414F-9933-76EC04EB7B19}" srcId="{3478C853-2BDE-4CA4-861B-5808184D1927}" destId="{4B65CDBA-5500-4A33-B71D-E35E1343F879}" srcOrd="6" destOrd="0" parTransId="{FAAA97FE-B4AF-477C-864C-A81107653BE4}" sibTransId="{15D69521-A86C-46CC-B260-5B0053417BA8}"/>
    <dgm:cxn modelId="{5F427920-7243-494F-8F4D-A790B7DAE1B3}" type="presOf" srcId="{14F2FEA3-B7DD-4BFB-881F-30F75236EA25}" destId="{11B63E7B-7A8B-4133-ADF1-4576DBE45302}" srcOrd="0" destOrd="3" presId="urn:microsoft.com/office/officeart/2005/8/layout/chevron2"/>
    <dgm:cxn modelId="{96E34BB7-7E49-4BCE-9664-70F4A111C259}" srcId="{3478C853-2BDE-4CA4-861B-5808184D1927}" destId="{21F3AA16-41CB-45F1-BE1B-F2F899438406}" srcOrd="8" destOrd="0" parTransId="{77FB8054-DCDF-47A6-9850-91787EBB2468}" sibTransId="{8A330807-CDF8-4B3C-B708-F87192DC3B44}"/>
    <dgm:cxn modelId="{A9C4C56A-9288-4786-BEC6-05D49E2854D8}" type="presOf" srcId="{ADF59694-078C-4F58-8D4C-B76809A767A6}" destId="{6A5D082F-0387-43A6-B437-42065C173FFF}" srcOrd="0" destOrd="0" presId="urn:microsoft.com/office/officeart/2005/8/layout/chevron2"/>
    <dgm:cxn modelId="{0A54790E-8329-4888-8FB6-60C925FC7E3B}" type="presOf" srcId="{B6B9D51A-1852-4858-85E3-109B9C7537FD}" destId="{346C055C-4FDA-4701-8DFF-3E36403E1A0A}" srcOrd="0" destOrd="0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03B77D24-B016-4C69-8B29-7021C5D05422}" srcId="{ADF59694-078C-4F58-8D4C-B76809A767A6}" destId="{C1210C8B-DBD5-4C38-8542-04D34782374F}" srcOrd="2" destOrd="0" parTransId="{1E2A5E85-9E28-4CD3-BC4F-0399D1CFAC3A}" sibTransId="{A9C2DE8F-129C-4A54-A17C-57C83C241E9F}"/>
    <dgm:cxn modelId="{CE5A34CA-97AB-4F46-9907-8AED15751FAF}" srcId="{3478C853-2BDE-4CA4-861B-5808184D1927}" destId="{A520A3C0-1DD8-4740-AAF6-575A32FC281C}" srcOrd="5" destOrd="0" parTransId="{F1D44D8B-FDCC-43C8-B94A-EA6DF6CE10EC}" sibTransId="{45AB6811-10A1-44D8-9F0C-95540C28526B}"/>
    <dgm:cxn modelId="{87255434-6AD3-446D-830F-B7A395CDF0DF}" type="presOf" srcId="{90F3D640-9488-400E-85AF-0638EECAE7FF}" destId="{294DE0AA-7CDF-43F2-96AD-2DC6FB817C17}" srcOrd="0" destOrd="0" presId="urn:microsoft.com/office/officeart/2005/8/layout/chevron2"/>
    <dgm:cxn modelId="{B403B0C1-1A0A-4ED9-B05D-E2B79ACDA50D}" srcId="{ADF59694-078C-4F58-8D4C-B76809A767A6}" destId="{8F1C1EFB-9C55-4E20-93FB-6F841171E87C}" srcOrd="4" destOrd="0" parTransId="{F77075FE-9DA9-42C1-A0DA-E4C0B863763B}" sibTransId="{87F5AA10-05CD-43A3-8C69-60969E4A6AFB}"/>
    <dgm:cxn modelId="{578CD7E9-E1D2-4C96-B802-C7B868D32EE8}" type="presOf" srcId="{A520A3C0-1DD8-4740-AAF6-575A32FC281C}" destId="{346C055C-4FDA-4701-8DFF-3E36403E1A0A}" srcOrd="0" destOrd="5" presId="urn:microsoft.com/office/officeart/2005/8/layout/chevron2"/>
    <dgm:cxn modelId="{7A22D490-621B-49A3-A7E0-6EEA8E73F293}" srcId="{ADF59694-078C-4F58-8D4C-B76809A767A6}" destId="{A4FF07F9-BFDF-46D7-BEE6-F1AB726D5C58}" srcOrd="5" destOrd="0" parTransId="{D45E6B97-0437-45DE-B17F-EAC1BC0DB025}" sibTransId="{F38F3DB8-9AA8-408A-A784-3F684DDA02A8}"/>
    <dgm:cxn modelId="{575E5AD4-9BA3-4313-A46A-BABFA5408EB7}" type="presOf" srcId="{BC0F3DBE-3A8B-4A4A-836F-1F6371C9D332}" destId="{346C055C-4FDA-4701-8DFF-3E36403E1A0A}" srcOrd="0" destOrd="4" presId="urn:microsoft.com/office/officeart/2005/8/layout/chevron2"/>
    <dgm:cxn modelId="{5511605E-C633-4882-A417-28BCB2352330}" type="presOf" srcId="{3478C853-2BDE-4CA4-861B-5808184D1927}" destId="{84585F82-198A-4EB2-A421-CFA40F6EF4B3}" srcOrd="0" destOrd="0" presId="urn:microsoft.com/office/officeart/2005/8/layout/chevron2"/>
    <dgm:cxn modelId="{54321B27-8726-4B11-A070-F31EA823321D}" type="presOf" srcId="{8F1C1EFB-9C55-4E20-93FB-6F841171E87C}" destId="{11B63E7B-7A8B-4133-ADF1-4576DBE45302}" srcOrd="0" destOrd="4" presId="urn:microsoft.com/office/officeart/2005/8/layout/chevron2"/>
    <dgm:cxn modelId="{89BCEE2D-BB6C-44AC-B25C-AC3E8ABB0E29}" type="presOf" srcId="{439F2F73-2E2D-4D14-B685-1C6CA88A3993}" destId="{346C055C-4FDA-4701-8DFF-3E36403E1A0A}" srcOrd="0" destOrd="1" presId="urn:microsoft.com/office/officeart/2005/8/layout/chevron2"/>
    <dgm:cxn modelId="{27D2AF43-3F26-4DD3-8244-91AADE3B9300}" srcId="{3478C853-2BDE-4CA4-861B-5808184D1927}" destId="{B3DC835B-5A8B-49BF-8FED-BE6CC8F44F85}" srcOrd="7" destOrd="0" parTransId="{CAE074B9-56A7-4F3A-AB23-5555CF4D9320}" sibTransId="{3269BBDC-3964-4EA9-A5D8-500AC6CDA70A}"/>
    <dgm:cxn modelId="{77168664-E05B-4E92-B1F6-D3D8AB88B961}" srcId="{3478C853-2BDE-4CA4-861B-5808184D1927}" destId="{BC0F3DBE-3A8B-4A4A-836F-1F6371C9D332}" srcOrd="4" destOrd="0" parTransId="{98D9F088-C388-4777-A744-65D3EF324F34}" sibTransId="{A9A419B0-ED91-4AD4-A511-BF3E1DF18FC9}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9D1CF4B6-EC28-4F12-B0AD-B1164E933B9C}" srcId="{3478C853-2BDE-4CA4-861B-5808184D1927}" destId="{411AC287-A608-40FE-AE2D-832C504798F4}" srcOrd="2" destOrd="0" parTransId="{FE2D99B5-4853-4C67-92DC-8C416CD3C9D6}" sibTransId="{B28D30F0-0F04-440F-A151-18EFFB0C9797}"/>
    <dgm:cxn modelId="{CB002760-F88A-4812-B7AC-06F4FB361B9A}" srcId="{3478C853-2BDE-4CA4-861B-5808184D1927}" destId="{41F9EF40-6E9C-4A88-BE2C-0F3C796B5BEB}" srcOrd="3" destOrd="0" parTransId="{00407422-EAD7-4CAD-A78A-17E89996EE5D}" sibTransId="{5FC2035C-09F3-4AFC-8683-718E35BAA4CA}"/>
    <dgm:cxn modelId="{64B854B0-96B2-47CC-804A-8FF31E10618A}" type="presOf" srcId="{41F9EF40-6E9C-4A88-BE2C-0F3C796B5BEB}" destId="{346C055C-4FDA-4701-8DFF-3E36403E1A0A}" srcOrd="0" destOrd="3" presId="urn:microsoft.com/office/officeart/2005/8/layout/chevron2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82E422F2-021E-44D5-A146-F8B76B7B0126}" srcId="{3478C853-2BDE-4CA4-861B-5808184D1927}" destId="{439F2F73-2E2D-4D14-B685-1C6CA88A3993}" srcOrd="1" destOrd="0" parTransId="{C6B4FB42-39F4-4549-B388-E61FB481A18C}" sibTransId="{84978C28-33B5-4C39-80C7-8FAE8B2FA730}"/>
    <dgm:cxn modelId="{2BFF898B-039E-4B91-820A-8E9C22C00D10}" type="presOf" srcId="{4B65CDBA-5500-4A33-B71D-E35E1343F879}" destId="{346C055C-4FDA-4701-8DFF-3E36403E1A0A}" srcOrd="0" destOrd="6" presId="urn:microsoft.com/office/officeart/2005/8/layout/chevron2"/>
    <dgm:cxn modelId="{412DD1E8-A0BC-4C90-9895-0B3F8CC3394C}" type="presOf" srcId="{C1210C8B-DBD5-4C38-8542-04D34782374F}" destId="{11B63E7B-7A8B-4133-ADF1-4576DBE45302}" srcOrd="0" destOrd="2" presId="urn:microsoft.com/office/officeart/2005/8/layout/chevron2"/>
    <dgm:cxn modelId="{E45F3688-1A91-457E-AEC9-AB639B5CF83D}" type="presOf" srcId="{B3DC835B-5A8B-49BF-8FED-BE6CC8F44F85}" destId="{346C055C-4FDA-4701-8DFF-3E36403E1A0A}" srcOrd="0" destOrd="7" presId="urn:microsoft.com/office/officeart/2005/8/layout/chevron2"/>
    <dgm:cxn modelId="{B8AAA522-4FFD-4AD2-90D8-18C79CAB9B56}" type="presOf" srcId="{A4FF07F9-BFDF-46D7-BEE6-F1AB726D5C58}" destId="{11B63E7B-7A8B-4133-ADF1-4576DBE45302}" srcOrd="0" destOrd="5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08B729CB-9CCB-4578-B6EA-3E6AD0DDB1C0}" srcId="{ADF59694-078C-4F58-8D4C-B76809A767A6}" destId="{14F2FEA3-B7DD-4BFB-881F-30F75236EA25}" srcOrd="3" destOrd="0" parTransId="{617BC2B3-718B-4EAC-97F6-9ADA381F7527}" sibTransId="{9510F2EC-E335-435F-B624-5548EF25DC9E}"/>
    <dgm:cxn modelId="{35070DFA-AAC1-4F91-B247-5ECB934D6D48}" type="presOf" srcId="{21F3AA16-41CB-45F1-BE1B-F2F899438406}" destId="{346C055C-4FDA-4701-8DFF-3E36403E1A0A}" srcOrd="0" destOrd="8" presId="urn:microsoft.com/office/officeart/2005/8/layout/chevron2"/>
    <dgm:cxn modelId="{769157CB-E32A-4E2D-836C-88202E114791}" type="presParOf" srcId="{294DE0AA-7CDF-43F2-96AD-2DC6FB817C17}" destId="{FB45359A-9BDC-4E13-B3B5-9267C101CC13}" srcOrd="0" destOrd="0" presId="urn:microsoft.com/office/officeart/2005/8/layout/chevron2"/>
    <dgm:cxn modelId="{F9191E77-921B-4C8E-9BC5-E1D27096E3DA}" type="presParOf" srcId="{FB45359A-9BDC-4E13-B3B5-9267C101CC13}" destId="{84585F82-198A-4EB2-A421-CFA40F6EF4B3}" srcOrd="0" destOrd="0" presId="urn:microsoft.com/office/officeart/2005/8/layout/chevron2"/>
    <dgm:cxn modelId="{BF342F4F-2717-4639-BD09-3507F4B5453E}" type="presParOf" srcId="{FB45359A-9BDC-4E13-B3B5-9267C101CC13}" destId="{346C055C-4FDA-4701-8DFF-3E36403E1A0A}" srcOrd="1" destOrd="0" presId="urn:microsoft.com/office/officeart/2005/8/layout/chevron2"/>
    <dgm:cxn modelId="{55C23F3B-F8ED-46E4-A96F-E61D34ED9C77}" type="presParOf" srcId="{294DE0AA-7CDF-43F2-96AD-2DC6FB817C17}" destId="{FE094BB6-744C-4A4D-9EC6-8E2F8AF77672}" srcOrd="1" destOrd="0" presId="urn:microsoft.com/office/officeart/2005/8/layout/chevron2"/>
    <dgm:cxn modelId="{E970E99D-320F-4B6F-8949-888004A12B9D}" type="presParOf" srcId="{294DE0AA-7CDF-43F2-96AD-2DC6FB817C17}" destId="{125415C1-E03E-4BCF-95B6-5F1478D7BD02}" srcOrd="2" destOrd="0" presId="urn:microsoft.com/office/officeart/2005/8/layout/chevron2"/>
    <dgm:cxn modelId="{D9C16522-07BA-436C-A3DD-79213E90B47C}" type="presParOf" srcId="{125415C1-E03E-4BCF-95B6-5F1478D7BD02}" destId="{6A5D082F-0387-43A6-B437-42065C173FFF}" srcOrd="0" destOrd="0" presId="urn:microsoft.com/office/officeart/2005/8/layout/chevron2"/>
    <dgm:cxn modelId="{14CAE70B-9FB8-4030-8155-10A181EDC956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C0354E3-F14E-4E7D-847E-95F8EDDB67BA}" type="presOf" srcId="{90F3D640-9488-400E-85AF-0638EECAE7FF}" destId="{294DE0AA-7CDF-43F2-96AD-2DC6FB817C1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79F1D59-363E-4CCA-9EC3-7A90F8BB1C8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90667-FF77-4C7E-AC5F-834DB92B4D61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Виды </a:t>
          </a:r>
          <a:r>
            <a:rPr lang="ru-RU" sz="1200" dirty="0" err="1" smtClean="0"/>
            <a:t>профессио-нальной</a:t>
          </a:r>
          <a:r>
            <a:rPr lang="ru-RU" sz="1200" dirty="0" smtClean="0"/>
            <a:t> деятельности магистра</a:t>
          </a:r>
          <a:endParaRPr lang="ru-RU" sz="1200" dirty="0"/>
        </a:p>
      </dgm:t>
    </dgm:pt>
    <dgm:pt modelId="{F252A5B4-94CE-4A8D-877D-DE656961BABD}" type="parTrans" cxnId="{41B74152-6C2D-4003-89D2-32DB363AE4D0}">
      <dgm:prSet/>
      <dgm:spPr/>
      <dgm:t>
        <a:bodyPr/>
        <a:lstStyle/>
        <a:p>
          <a:endParaRPr lang="ru-RU"/>
        </a:p>
      </dgm:t>
    </dgm:pt>
    <dgm:pt modelId="{0BF942C8-0CCE-428C-9F83-A3DEEA5EB97E}" type="sibTrans" cxnId="{41B74152-6C2D-4003-89D2-32DB363AE4D0}">
      <dgm:prSet/>
      <dgm:spPr/>
      <dgm:t>
        <a:bodyPr/>
        <a:lstStyle/>
        <a:p>
          <a:endParaRPr lang="ru-RU"/>
        </a:p>
      </dgm:t>
    </dgm:pt>
    <dgm:pt modelId="{5D1BD615-64F2-4692-AA86-2B4B28C88328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Научно-</a:t>
          </a:r>
          <a:r>
            <a:rPr lang="ru-RU" sz="1200" dirty="0" err="1" smtClean="0"/>
            <a:t>исследова</a:t>
          </a:r>
          <a:r>
            <a:rPr lang="ru-RU" sz="1200" dirty="0" smtClean="0"/>
            <a:t>-</a:t>
          </a:r>
          <a:r>
            <a:rPr lang="ru-RU" sz="1200" dirty="0" err="1" smtClean="0"/>
            <a:t>тельская</a:t>
          </a:r>
          <a:endParaRPr lang="ru-RU" sz="1200" dirty="0"/>
        </a:p>
      </dgm:t>
    </dgm:pt>
    <dgm:pt modelId="{F2563AB9-047F-448A-885E-A145EB01BFB7}" type="parTrans" cxnId="{5C7541F5-4AF1-4F4A-B00C-E92162F3C6D4}">
      <dgm:prSet/>
      <dgm:spPr/>
      <dgm:t>
        <a:bodyPr/>
        <a:lstStyle/>
        <a:p>
          <a:endParaRPr lang="ru-RU"/>
        </a:p>
      </dgm:t>
    </dgm:pt>
    <dgm:pt modelId="{3ECB5C08-BF80-4D2F-81D4-C64B3AFB3EF9}" type="sibTrans" cxnId="{5C7541F5-4AF1-4F4A-B00C-E92162F3C6D4}">
      <dgm:prSet/>
      <dgm:spPr/>
      <dgm:t>
        <a:bodyPr/>
        <a:lstStyle/>
        <a:p>
          <a:endParaRPr lang="ru-RU"/>
        </a:p>
      </dgm:t>
    </dgm:pt>
    <dgm:pt modelId="{6AD1160D-DD4A-41AD-A940-61F967241B1C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Аналитическая</a:t>
          </a:r>
          <a:endParaRPr lang="ru-RU" sz="1200" dirty="0"/>
        </a:p>
      </dgm:t>
    </dgm:pt>
    <dgm:pt modelId="{DB5FCC8B-B8A9-412E-ACC6-7468CDB01C1F}" type="parTrans" cxnId="{95D41E1D-A8C6-4F4A-82EA-4F7C936DED40}">
      <dgm:prSet/>
      <dgm:spPr/>
      <dgm:t>
        <a:bodyPr/>
        <a:lstStyle/>
        <a:p>
          <a:endParaRPr lang="ru-RU"/>
        </a:p>
      </dgm:t>
    </dgm:pt>
    <dgm:pt modelId="{2CA629AC-2E95-4955-A4D4-04176C136078}" type="sibTrans" cxnId="{95D41E1D-A8C6-4F4A-82EA-4F7C936DED40}">
      <dgm:prSet/>
      <dgm:spPr/>
      <dgm:t>
        <a:bodyPr/>
        <a:lstStyle/>
        <a:p>
          <a:endParaRPr lang="ru-RU"/>
        </a:p>
      </dgm:t>
    </dgm:pt>
    <dgm:pt modelId="{7F29E505-2291-4309-8059-6B602AE7EE0C}">
      <dgm:prSet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Организационно-управленческая</a:t>
          </a:r>
          <a:endParaRPr lang="ru-RU" sz="1100" dirty="0"/>
        </a:p>
      </dgm:t>
    </dgm:pt>
    <dgm:pt modelId="{85F6251B-6FC2-4A95-A0A1-75F63A534C70}" type="parTrans" cxnId="{22E8E651-69DB-4A42-A7B5-2B19B7373C0E}">
      <dgm:prSet/>
      <dgm:spPr/>
      <dgm:t>
        <a:bodyPr/>
        <a:lstStyle/>
        <a:p>
          <a:endParaRPr lang="ru-RU"/>
        </a:p>
      </dgm:t>
    </dgm:pt>
    <dgm:pt modelId="{6440F3C2-7085-4410-92EE-337B09217CDC}" type="sibTrans" cxnId="{22E8E651-69DB-4A42-A7B5-2B19B7373C0E}">
      <dgm:prSet/>
      <dgm:spPr/>
      <dgm:t>
        <a:bodyPr/>
        <a:lstStyle/>
        <a:p>
          <a:endParaRPr lang="ru-RU"/>
        </a:p>
      </dgm:t>
    </dgm:pt>
    <dgm:pt modelId="{B81B02A5-A38D-4323-B06E-090AFA19C666}">
      <dgm:prSet custT="1"/>
      <dgm:spPr>
        <a:solidFill>
          <a:srgbClr val="1976D2"/>
        </a:solidFill>
      </dgm:spPr>
      <dgm:t>
        <a:bodyPr/>
        <a:lstStyle/>
        <a:p>
          <a:r>
            <a:rPr lang="ru-RU" sz="1100" dirty="0" smtClean="0"/>
            <a:t>Педагогическая</a:t>
          </a:r>
          <a:endParaRPr lang="ru-RU" sz="1100" dirty="0"/>
        </a:p>
      </dgm:t>
    </dgm:pt>
    <dgm:pt modelId="{DA3618FF-60ED-4093-83C2-69ABF77DE429}" type="parTrans" cxnId="{8C5BFDDD-F749-4389-B3F2-EB2D40EAC02D}">
      <dgm:prSet/>
      <dgm:spPr/>
      <dgm:t>
        <a:bodyPr/>
        <a:lstStyle/>
        <a:p>
          <a:endParaRPr lang="ru-RU"/>
        </a:p>
      </dgm:t>
    </dgm:pt>
    <dgm:pt modelId="{35B39E7E-0AB3-4E10-8AEC-5796ACE00972}" type="sibTrans" cxnId="{8C5BFDDD-F749-4389-B3F2-EB2D40EAC02D}">
      <dgm:prSet/>
      <dgm:spPr/>
      <dgm:t>
        <a:bodyPr/>
        <a:lstStyle/>
        <a:p>
          <a:endParaRPr lang="ru-RU"/>
        </a:p>
      </dgm:t>
    </dgm:pt>
    <dgm:pt modelId="{6AF172CB-3C69-4932-96CB-5A05C8737885}">
      <dgm:prSet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Проектная</a:t>
          </a:r>
          <a:endParaRPr lang="ru-RU" sz="1200" dirty="0"/>
        </a:p>
      </dgm:t>
    </dgm:pt>
    <dgm:pt modelId="{C16FFD84-84FC-4A9E-8681-DF3CBDD05573}" type="parTrans" cxnId="{EF497604-0643-4C0C-AE7B-FDD31B81BFCF}">
      <dgm:prSet/>
      <dgm:spPr/>
      <dgm:t>
        <a:bodyPr/>
        <a:lstStyle/>
        <a:p>
          <a:endParaRPr lang="ru-RU"/>
        </a:p>
      </dgm:t>
    </dgm:pt>
    <dgm:pt modelId="{7B45900A-52F7-426D-B49D-B53816531D58}" type="sibTrans" cxnId="{EF497604-0643-4C0C-AE7B-FDD31B81BFCF}">
      <dgm:prSet/>
      <dgm:spPr/>
      <dgm:t>
        <a:bodyPr/>
        <a:lstStyle/>
        <a:p>
          <a:endParaRPr lang="ru-RU"/>
        </a:p>
      </dgm:t>
    </dgm:pt>
    <dgm:pt modelId="{6A449B52-B644-4F41-9A82-AFF73D794B19}" type="pres">
      <dgm:prSet presAssocID="{F79F1D59-363E-4CCA-9EC3-7A90F8BB1C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7C9FCB-0307-4B21-965B-801F979B732F}" type="pres">
      <dgm:prSet presAssocID="{5D990667-FF77-4C7E-AC5F-834DB92B4D61}" presName="centerShape" presStyleLbl="node0" presStyleIdx="0" presStyleCnt="1"/>
      <dgm:spPr/>
      <dgm:t>
        <a:bodyPr/>
        <a:lstStyle/>
        <a:p>
          <a:endParaRPr lang="ru-RU"/>
        </a:p>
      </dgm:t>
    </dgm:pt>
    <dgm:pt modelId="{F47B85FA-A116-4159-92C5-8AD8B9C02E67}" type="pres">
      <dgm:prSet presAssocID="{F2563AB9-047F-448A-885E-A145EB01BFB7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3CAE255-1715-4DC4-AD5D-95AD5352FF1B}" type="pres">
      <dgm:prSet presAssocID="{F2563AB9-047F-448A-885E-A145EB01BFB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D02AD42-3DE0-47F7-AA33-0C185EF8DB68}" type="pres">
      <dgm:prSet presAssocID="{5D1BD615-64F2-4692-AA86-2B4B28C883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E0EB3-55E8-49E8-A2FB-5BE92DAFF7FC}" type="pres">
      <dgm:prSet presAssocID="{DB5FCC8B-B8A9-412E-ACC6-7468CDB01C1F}" presName="parTrans" presStyleLbl="sibTrans2D1" presStyleIdx="1" presStyleCnt="5"/>
      <dgm:spPr/>
      <dgm:t>
        <a:bodyPr/>
        <a:lstStyle/>
        <a:p>
          <a:endParaRPr lang="ru-RU"/>
        </a:p>
      </dgm:t>
    </dgm:pt>
    <dgm:pt modelId="{06C182BF-5BEF-469C-80E5-D8B387008045}" type="pres">
      <dgm:prSet presAssocID="{DB5FCC8B-B8A9-412E-ACC6-7468CDB01C1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BA4E468-1012-4477-BD6C-4C95F2ECE314}" type="pres">
      <dgm:prSet presAssocID="{6AD1160D-DD4A-41AD-A940-61F967241B1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F09B-8D14-4DB2-BA82-086256924BB3}" type="pres">
      <dgm:prSet presAssocID="{85F6251B-6FC2-4A95-A0A1-75F63A534C70}" presName="parTrans" presStyleLbl="sibTrans2D1" presStyleIdx="2" presStyleCnt="5"/>
      <dgm:spPr/>
      <dgm:t>
        <a:bodyPr/>
        <a:lstStyle/>
        <a:p>
          <a:endParaRPr lang="ru-RU"/>
        </a:p>
      </dgm:t>
    </dgm:pt>
    <dgm:pt modelId="{3B8F2C14-AD0F-4D3D-9C11-27119F3A9CB1}" type="pres">
      <dgm:prSet presAssocID="{85F6251B-6FC2-4A95-A0A1-75F63A534C7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0CDAFC1-DD15-4F4C-B529-D8B423A09AF6}" type="pres">
      <dgm:prSet presAssocID="{7F29E505-2291-4309-8059-6B602AE7EE0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E15B-67A3-4247-A30D-AA402F406E68}" type="pres">
      <dgm:prSet presAssocID="{DA3618FF-60ED-4093-83C2-69ABF77DE429}" presName="parTrans" presStyleLbl="sibTrans2D1" presStyleIdx="3" presStyleCnt="5"/>
      <dgm:spPr/>
      <dgm:t>
        <a:bodyPr/>
        <a:lstStyle/>
        <a:p>
          <a:endParaRPr lang="ru-RU"/>
        </a:p>
      </dgm:t>
    </dgm:pt>
    <dgm:pt modelId="{79C80462-D261-4087-B14D-E444B78457DF}" type="pres">
      <dgm:prSet presAssocID="{DA3618FF-60ED-4093-83C2-69ABF77DE429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B286F44-7F71-4119-A1D4-36FF28AFEBFE}" type="pres">
      <dgm:prSet presAssocID="{B81B02A5-A38D-4323-B06E-090AFA19C66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4D50F-C27F-4E0B-A267-661DF14214BB}" type="pres">
      <dgm:prSet presAssocID="{C16FFD84-84FC-4A9E-8681-DF3CBDD05573}" presName="parTrans" presStyleLbl="sibTrans2D1" presStyleIdx="4" presStyleCnt="5"/>
      <dgm:spPr/>
      <dgm:t>
        <a:bodyPr/>
        <a:lstStyle/>
        <a:p>
          <a:endParaRPr lang="ru-RU"/>
        </a:p>
      </dgm:t>
    </dgm:pt>
    <dgm:pt modelId="{3BD6EE7A-AFA1-4702-BD76-CA4F687F40B4}" type="pres">
      <dgm:prSet presAssocID="{C16FFD84-84FC-4A9E-8681-DF3CBDD05573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71ED8966-46FE-462D-994A-C3E3F4FA433E}" type="pres">
      <dgm:prSet presAssocID="{6AF172CB-3C69-4932-96CB-5A05C87378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4F683C-82FF-4892-9284-C6328E69436C}" type="presOf" srcId="{DB5FCC8B-B8A9-412E-ACC6-7468CDB01C1F}" destId="{D51E0EB3-55E8-49E8-A2FB-5BE92DAFF7FC}" srcOrd="0" destOrd="0" presId="urn:microsoft.com/office/officeart/2005/8/layout/radial5"/>
    <dgm:cxn modelId="{A68FD9F9-D1D0-4920-9D9D-855F0797FCC6}" type="presOf" srcId="{DA3618FF-60ED-4093-83C2-69ABF77DE429}" destId="{79C80462-D261-4087-B14D-E444B78457DF}" srcOrd="1" destOrd="0" presId="urn:microsoft.com/office/officeart/2005/8/layout/radial5"/>
    <dgm:cxn modelId="{75911A71-FC59-409A-9586-2C4C424423AA}" type="presOf" srcId="{F79F1D59-363E-4CCA-9EC3-7A90F8BB1C8A}" destId="{6A449B52-B644-4F41-9A82-AFF73D794B19}" srcOrd="0" destOrd="0" presId="urn:microsoft.com/office/officeart/2005/8/layout/radial5"/>
    <dgm:cxn modelId="{827D5A28-82C8-4E47-99EC-9E622E19817B}" type="presOf" srcId="{5D1BD615-64F2-4692-AA86-2B4B28C88328}" destId="{9D02AD42-3DE0-47F7-AA33-0C185EF8DB68}" srcOrd="0" destOrd="0" presId="urn:microsoft.com/office/officeart/2005/8/layout/radial5"/>
    <dgm:cxn modelId="{89E284A5-E98A-493D-82E7-9780203FA6C9}" type="presOf" srcId="{F2563AB9-047F-448A-885E-A145EB01BFB7}" destId="{F47B85FA-A116-4159-92C5-8AD8B9C02E67}" srcOrd="0" destOrd="0" presId="urn:microsoft.com/office/officeart/2005/8/layout/radial5"/>
    <dgm:cxn modelId="{95D41E1D-A8C6-4F4A-82EA-4F7C936DED40}" srcId="{5D990667-FF77-4C7E-AC5F-834DB92B4D61}" destId="{6AD1160D-DD4A-41AD-A940-61F967241B1C}" srcOrd="1" destOrd="0" parTransId="{DB5FCC8B-B8A9-412E-ACC6-7468CDB01C1F}" sibTransId="{2CA629AC-2E95-4955-A4D4-04176C136078}"/>
    <dgm:cxn modelId="{AD1DE798-B33E-4897-9667-CC6481EF57C0}" type="presOf" srcId="{85F6251B-6FC2-4A95-A0A1-75F63A534C70}" destId="{0DC8F09B-8D14-4DB2-BA82-086256924BB3}" srcOrd="0" destOrd="0" presId="urn:microsoft.com/office/officeart/2005/8/layout/radial5"/>
    <dgm:cxn modelId="{93D14165-CB37-4EFA-A1D8-FE4BF386F8D6}" type="presOf" srcId="{5D990667-FF77-4C7E-AC5F-834DB92B4D61}" destId="{897C9FCB-0307-4B21-965B-801F979B732F}" srcOrd="0" destOrd="0" presId="urn:microsoft.com/office/officeart/2005/8/layout/radial5"/>
    <dgm:cxn modelId="{5C7541F5-4AF1-4F4A-B00C-E92162F3C6D4}" srcId="{5D990667-FF77-4C7E-AC5F-834DB92B4D61}" destId="{5D1BD615-64F2-4692-AA86-2B4B28C88328}" srcOrd="0" destOrd="0" parTransId="{F2563AB9-047F-448A-885E-A145EB01BFB7}" sibTransId="{3ECB5C08-BF80-4D2F-81D4-C64B3AFB3EF9}"/>
    <dgm:cxn modelId="{22E8E651-69DB-4A42-A7B5-2B19B7373C0E}" srcId="{5D990667-FF77-4C7E-AC5F-834DB92B4D61}" destId="{7F29E505-2291-4309-8059-6B602AE7EE0C}" srcOrd="2" destOrd="0" parTransId="{85F6251B-6FC2-4A95-A0A1-75F63A534C70}" sibTransId="{6440F3C2-7085-4410-92EE-337B09217CDC}"/>
    <dgm:cxn modelId="{F5C84298-62F5-4162-BE86-C124079F4302}" type="presOf" srcId="{DA3618FF-60ED-4093-83C2-69ABF77DE429}" destId="{3F1BE15B-67A3-4247-A30D-AA402F406E68}" srcOrd="0" destOrd="0" presId="urn:microsoft.com/office/officeart/2005/8/layout/radial5"/>
    <dgm:cxn modelId="{07FC3273-4138-4142-8428-173FA21732C7}" type="presOf" srcId="{B81B02A5-A38D-4323-B06E-090AFA19C666}" destId="{9B286F44-7F71-4119-A1D4-36FF28AFEBFE}" srcOrd="0" destOrd="0" presId="urn:microsoft.com/office/officeart/2005/8/layout/radial5"/>
    <dgm:cxn modelId="{FB3C95EE-7743-42F8-8A39-F6A40021EEEA}" type="presOf" srcId="{85F6251B-6FC2-4A95-A0A1-75F63A534C70}" destId="{3B8F2C14-AD0F-4D3D-9C11-27119F3A9CB1}" srcOrd="1" destOrd="0" presId="urn:microsoft.com/office/officeart/2005/8/layout/radial5"/>
    <dgm:cxn modelId="{6FC68A5F-90DB-4ECF-8398-B795F2AFDC5A}" type="presOf" srcId="{6AD1160D-DD4A-41AD-A940-61F967241B1C}" destId="{7BA4E468-1012-4477-BD6C-4C95F2ECE314}" srcOrd="0" destOrd="0" presId="urn:microsoft.com/office/officeart/2005/8/layout/radial5"/>
    <dgm:cxn modelId="{9E7186F6-8500-4185-947B-DC1039DA6453}" type="presOf" srcId="{7F29E505-2291-4309-8059-6B602AE7EE0C}" destId="{50CDAFC1-DD15-4F4C-B529-D8B423A09AF6}" srcOrd="0" destOrd="0" presId="urn:microsoft.com/office/officeart/2005/8/layout/radial5"/>
    <dgm:cxn modelId="{0554D51C-B28B-4903-BFE7-C0A06313CD10}" type="presOf" srcId="{C16FFD84-84FC-4A9E-8681-DF3CBDD05573}" destId="{E3B4D50F-C27F-4E0B-A267-661DF14214BB}" srcOrd="0" destOrd="0" presId="urn:microsoft.com/office/officeart/2005/8/layout/radial5"/>
    <dgm:cxn modelId="{F3A70E04-6E23-4FB8-BB2E-A02C856C580B}" type="presOf" srcId="{C16FFD84-84FC-4A9E-8681-DF3CBDD05573}" destId="{3BD6EE7A-AFA1-4702-BD76-CA4F687F40B4}" srcOrd="1" destOrd="0" presId="urn:microsoft.com/office/officeart/2005/8/layout/radial5"/>
    <dgm:cxn modelId="{8C5BFDDD-F749-4389-B3F2-EB2D40EAC02D}" srcId="{5D990667-FF77-4C7E-AC5F-834DB92B4D61}" destId="{B81B02A5-A38D-4323-B06E-090AFA19C666}" srcOrd="3" destOrd="0" parTransId="{DA3618FF-60ED-4093-83C2-69ABF77DE429}" sibTransId="{35B39E7E-0AB3-4E10-8AEC-5796ACE00972}"/>
    <dgm:cxn modelId="{41B74152-6C2D-4003-89D2-32DB363AE4D0}" srcId="{F79F1D59-363E-4CCA-9EC3-7A90F8BB1C8A}" destId="{5D990667-FF77-4C7E-AC5F-834DB92B4D61}" srcOrd="0" destOrd="0" parTransId="{F252A5B4-94CE-4A8D-877D-DE656961BABD}" sibTransId="{0BF942C8-0CCE-428C-9F83-A3DEEA5EB97E}"/>
    <dgm:cxn modelId="{B645F1EB-060E-4068-9998-770AA9C6F041}" type="presOf" srcId="{F2563AB9-047F-448A-885E-A145EB01BFB7}" destId="{63CAE255-1715-4DC4-AD5D-95AD5352FF1B}" srcOrd="1" destOrd="0" presId="urn:microsoft.com/office/officeart/2005/8/layout/radial5"/>
    <dgm:cxn modelId="{EF497604-0643-4C0C-AE7B-FDD31B81BFCF}" srcId="{5D990667-FF77-4C7E-AC5F-834DB92B4D61}" destId="{6AF172CB-3C69-4932-96CB-5A05C8737885}" srcOrd="4" destOrd="0" parTransId="{C16FFD84-84FC-4A9E-8681-DF3CBDD05573}" sibTransId="{7B45900A-52F7-426D-B49D-B53816531D58}"/>
    <dgm:cxn modelId="{8385842F-6D52-4E65-A68F-A3E53FC53123}" type="presOf" srcId="{DB5FCC8B-B8A9-412E-ACC6-7468CDB01C1F}" destId="{06C182BF-5BEF-469C-80E5-D8B387008045}" srcOrd="1" destOrd="0" presId="urn:microsoft.com/office/officeart/2005/8/layout/radial5"/>
    <dgm:cxn modelId="{AF277896-CB7C-42C1-A4DF-D6DE2782525E}" type="presOf" srcId="{6AF172CB-3C69-4932-96CB-5A05C8737885}" destId="{71ED8966-46FE-462D-994A-C3E3F4FA433E}" srcOrd="0" destOrd="0" presId="urn:microsoft.com/office/officeart/2005/8/layout/radial5"/>
    <dgm:cxn modelId="{28E5C996-26A4-4C88-A2E5-76BB7D6D5EC7}" type="presParOf" srcId="{6A449B52-B644-4F41-9A82-AFF73D794B19}" destId="{897C9FCB-0307-4B21-965B-801F979B732F}" srcOrd="0" destOrd="0" presId="urn:microsoft.com/office/officeart/2005/8/layout/radial5"/>
    <dgm:cxn modelId="{75F0A3A2-414B-4A0C-9669-C0937109ED43}" type="presParOf" srcId="{6A449B52-B644-4F41-9A82-AFF73D794B19}" destId="{F47B85FA-A116-4159-92C5-8AD8B9C02E67}" srcOrd="1" destOrd="0" presId="urn:microsoft.com/office/officeart/2005/8/layout/radial5"/>
    <dgm:cxn modelId="{17625BCE-162C-44D5-916E-41A0A64FC79A}" type="presParOf" srcId="{F47B85FA-A116-4159-92C5-8AD8B9C02E67}" destId="{63CAE255-1715-4DC4-AD5D-95AD5352FF1B}" srcOrd="0" destOrd="0" presId="urn:microsoft.com/office/officeart/2005/8/layout/radial5"/>
    <dgm:cxn modelId="{69016A65-763C-46F5-B516-2F69762486DD}" type="presParOf" srcId="{6A449B52-B644-4F41-9A82-AFF73D794B19}" destId="{9D02AD42-3DE0-47F7-AA33-0C185EF8DB68}" srcOrd="2" destOrd="0" presId="urn:microsoft.com/office/officeart/2005/8/layout/radial5"/>
    <dgm:cxn modelId="{6FC91BF0-B47E-4F47-AA99-FEA918077E0D}" type="presParOf" srcId="{6A449B52-B644-4F41-9A82-AFF73D794B19}" destId="{D51E0EB3-55E8-49E8-A2FB-5BE92DAFF7FC}" srcOrd="3" destOrd="0" presId="urn:microsoft.com/office/officeart/2005/8/layout/radial5"/>
    <dgm:cxn modelId="{E52E3DCC-5BB5-4CBA-AF83-C9493FF2E05D}" type="presParOf" srcId="{D51E0EB3-55E8-49E8-A2FB-5BE92DAFF7FC}" destId="{06C182BF-5BEF-469C-80E5-D8B387008045}" srcOrd="0" destOrd="0" presId="urn:microsoft.com/office/officeart/2005/8/layout/radial5"/>
    <dgm:cxn modelId="{15021B7C-8526-4900-A114-A79C11CBCB68}" type="presParOf" srcId="{6A449B52-B644-4F41-9A82-AFF73D794B19}" destId="{7BA4E468-1012-4477-BD6C-4C95F2ECE314}" srcOrd="4" destOrd="0" presId="urn:microsoft.com/office/officeart/2005/8/layout/radial5"/>
    <dgm:cxn modelId="{30B3F09D-9318-4D32-B9A0-E7F41076A727}" type="presParOf" srcId="{6A449B52-B644-4F41-9A82-AFF73D794B19}" destId="{0DC8F09B-8D14-4DB2-BA82-086256924BB3}" srcOrd="5" destOrd="0" presId="urn:microsoft.com/office/officeart/2005/8/layout/radial5"/>
    <dgm:cxn modelId="{45051110-9941-4511-893E-4A8986DF5E43}" type="presParOf" srcId="{0DC8F09B-8D14-4DB2-BA82-086256924BB3}" destId="{3B8F2C14-AD0F-4D3D-9C11-27119F3A9CB1}" srcOrd="0" destOrd="0" presId="urn:microsoft.com/office/officeart/2005/8/layout/radial5"/>
    <dgm:cxn modelId="{85C51AA5-AF75-4162-8AF2-A139E38B10F4}" type="presParOf" srcId="{6A449B52-B644-4F41-9A82-AFF73D794B19}" destId="{50CDAFC1-DD15-4F4C-B529-D8B423A09AF6}" srcOrd="6" destOrd="0" presId="urn:microsoft.com/office/officeart/2005/8/layout/radial5"/>
    <dgm:cxn modelId="{990B0923-A84F-4DA1-AC71-A426A5B32BB6}" type="presParOf" srcId="{6A449B52-B644-4F41-9A82-AFF73D794B19}" destId="{3F1BE15B-67A3-4247-A30D-AA402F406E68}" srcOrd="7" destOrd="0" presId="urn:microsoft.com/office/officeart/2005/8/layout/radial5"/>
    <dgm:cxn modelId="{96E6C35F-66CE-4018-837C-C76E154F02CC}" type="presParOf" srcId="{3F1BE15B-67A3-4247-A30D-AA402F406E68}" destId="{79C80462-D261-4087-B14D-E444B78457DF}" srcOrd="0" destOrd="0" presId="urn:microsoft.com/office/officeart/2005/8/layout/radial5"/>
    <dgm:cxn modelId="{3B89F7F8-5A25-42E8-AEB6-6B4F270B33A7}" type="presParOf" srcId="{6A449B52-B644-4F41-9A82-AFF73D794B19}" destId="{9B286F44-7F71-4119-A1D4-36FF28AFEBFE}" srcOrd="8" destOrd="0" presId="urn:microsoft.com/office/officeart/2005/8/layout/radial5"/>
    <dgm:cxn modelId="{9FF358B4-0578-4402-B1D6-86FB8BA76189}" type="presParOf" srcId="{6A449B52-B644-4F41-9A82-AFF73D794B19}" destId="{E3B4D50F-C27F-4E0B-A267-661DF14214BB}" srcOrd="9" destOrd="0" presId="urn:microsoft.com/office/officeart/2005/8/layout/radial5"/>
    <dgm:cxn modelId="{22D8742E-4B8A-4102-9ADC-F9804FA0075B}" type="presParOf" srcId="{E3B4D50F-C27F-4E0B-A267-661DF14214BB}" destId="{3BD6EE7A-AFA1-4702-BD76-CA4F687F40B4}" srcOrd="0" destOrd="0" presId="urn:microsoft.com/office/officeart/2005/8/layout/radial5"/>
    <dgm:cxn modelId="{29FCB0CC-3EB7-4F08-9504-7D7EC56CE4AA}" type="presParOf" srcId="{6A449B52-B644-4F41-9A82-AFF73D794B19}" destId="{71ED8966-46FE-462D-994A-C3E3F4FA433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23E842-67BC-4B97-BBDC-FEBB79CD9579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Кафедра ПМИ</a:t>
          </a:r>
          <a:endParaRPr lang="ru-RU" dirty="0"/>
        </a:p>
      </dgm:t>
    </dgm:pt>
    <dgm:pt modelId="{485D3A35-6C96-482C-90B2-B0D88B715DB4}" type="parTrans" cxnId="{049C5898-DF4F-475F-BA66-4B9D1E702B9B}">
      <dgm:prSet/>
      <dgm:spPr/>
      <dgm:t>
        <a:bodyPr/>
        <a:lstStyle/>
        <a:p>
          <a:endParaRPr lang="ru-RU"/>
        </a:p>
      </dgm:t>
    </dgm:pt>
    <dgm:pt modelId="{391BCEEA-B780-4520-99E3-9451BC1F5886}" type="sibTrans" cxnId="{049C5898-DF4F-475F-BA66-4B9D1E702B9B}">
      <dgm:prSet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математика и информатика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</a:t>
          </a:r>
        </a:p>
        <a:p>
          <a:r>
            <a:rPr lang="ru-RU" dirty="0" smtClean="0"/>
            <a:t>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ED88C8C5-FE1E-40C9-8BE4-10DC3D854E1B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Математическое обеспечение и администрирование информационных систем</a:t>
          </a:r>
          <a:endParaRPr lang="ru-RU" dirty="0"/>
        </a:p>
      </dgm:t>
    </dgm:pt>
    <dgm:pt modelId="{F1414170-99C1-4911-A424-0F928BB8A26D}" type="parTrans" cxnId="{2BCDEC5B-B5BD-43B0-AEC4-9A247AF78949}">
      <dgm:prSet/>
      <dgm:spPr/>
      <dgm:t>
        <a:bodyPr/>
        <a:lstStyle/>
        <a:p>
          <a:endParaRPr lang="ru-RU"/>
        </a:p>
      </dgm:t>
    </dgm:pt>
    <dgm:pt modelId="{5ACABCDF-E2F5-490A-AE64-BA37DB8CD5D1}" type="sibTrans" cxnId="{2BCDEC5B-B5BD-43B0-AEC4-9A247AF78949}">
      <dgm:prSet/>
      <dgm:spPr/>
      <dgm:t>
        <a:bodyPr/>
        <a:lstStyle/>
        <a:p>
          <a:endParaRPr lang="ru-RU"/>
        </a:p>
      </dgm:t>
    </dgm:pt>
    <dgm:pt modelId="{C0018399-7DEB-434B-8AC0-2FACA2A16C5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</a:t>
          </a:r>
        </a:p>
        <a:p>
          <a:r>
            <a:rPr lang="ru-RU" dirty="0" smtClean="0"/>
            <a:t>(4 года)</a:t>
          </a:r>
          <a:endParaRPr lang="ru-RU" dirty="0"/>
        </a:p>
      </dgm:t>
    </dgm:pt>
    <dgm:pt modelId="{91B6273D-AA7F-48A5-B178-55D9E2EA6BE6}" type="parTrans" cxnId="{0087C1BB-E6FD-46F4-BC4C-6FCA1FF7B37E}">
      <dgm:prSet/>
      <dgm:spPr/>
      <dgm:t>
        <a:bodyPr/>
        <a:lstStyle/>
        <a:p>
          <a:endParaRPr lang="ru-RU"/>
        </a:p>
      </dgm:t>
    </dgm:pt>
    <dgm:pt modelId="{9F29A075-9223-4F38-8EDE-FD3C9E6A41A7}" type="sibTrans" cxnId="{0087C1BB-E6FD-46F4-BC4C-6FCA1FF7B37E}">
      <dgm:prSet/>
      <dgm:spPr/>
      <dgm:t>
        <a:bodyPr/>
        <a:lstStyle/>
        <a:p>
          <a:endParaRPr lang="ru-RU"/>
        </a:p>
      </dgm:t>
    </dgm:pt>
    <dgm:pt modelId="{E8A3E39C-8D40-4739-B841-E0B5D051FCCD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математика</a:t>
          </a:r>
          <a:endParaRPr lang="ru-RU" dirty="0"/>
        </a:p>
      </dgm:t>
    </dgm:pt>
    <dgm:pt modelId="{676F5E62-E75F-4512-9160-B82083C4EAFA}" type="parTrans" cxnId="{05DC0FBC-3BBF-46AD-AC91-32E86DE1D20C}">
      <dgm:prSet/>
      <dgm:spPr/>
      <dgm:t>
        <a:bodyPr/>
        <a:lstStyle/>
        <a:p>
          <a:endParaRPr lang="ru-RU"/>
        </a:p>
      </dgm:t>
    </dgm:pt>
    <dgm:pt modelId="{5BC56695-D912-4C7D-9B6A-5F470F9AB75D}" type="sibTrans" cxnId="{05DC0FBC-3BBF-46AD-AC91-32E86DE1D20C}">
      <dgm:prSet/>
      <dgm:spPr/>
      <dgm:t>
        <a:bodyPr/>
        <a:lstStyle/>
        <a:p>
          <a:endParaRPr lang="ru-RU"/>
        </a:p>
      </dgm:t>
    </dgm:pt>
    <dgm:pt modelId="{D833A98D-4CE5-4BF5-87B7-9F9D3D78028A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</a:t>
          </a:r>
        </a:p>
        <a:p>
          <a:r>
            <a:rPr lang="ru-RU" dirty="0" smtClean="0"/>
            <a:t> (4 года)</a:t>
          </a:r>
          <a:endParaRPr lang="ru-RU" dirty="0"/>
        </a:p>
      </dgm:t>
    </dgm:pt>
    <dgm:pt modelId="{460B6C9D-9ACB-4C8F-8BD1-A03D9C21A289}" type="parTrans" cxnId="{0A7CB9A4-A7F3-40CA-B936-EF6FBA296ECC}">
      <dgm:prSet/>
      <dgm:spPr/>
      <dgm:t>
        <a:bodyPr/>
        <a:lstStyle/>
        <a:p>
          <a:endParaRPr lang="ru-RU"/>
        </a:p>
      </dgm:t>
    </dgm:pt>
    <dgm:pt modelId="{7EB9054E-9094-4913-9663-9ECC22F048DC}" type="sibTrans" cxnId="{0A7CB9A4-A7F3-40CA-B936-EF6FBA296ECC}">
      <dgm:prSet/>
      <dgm:spPr/>
      <dgm:t>
        <a:bodyPr/>
        <a:lstStyle/>
        <a:p>
          <a:endParaRPr lang="ru-RU"/>
        </a:p>
      </dgm:t>
    </dgm:pt>
    <dgm:pt modelId="{BF5E5D89-BB8E-4029-8DB8-03C141D61E01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3C2D69F-A6C3-44B6-8295-4DB9B374A220}" type="parTrans" cxnId="{542488AD-6492-49E7-8A05-32EB1DDAD2DE}">
      <dgm:prSet/>
      <dgm:spPr/>
      <dgm:t>
        <a:bodyPr/>
        <a:lstStyle/>
        <a:p>
          <a:endParaRPr lang="ru-RU"/>
        </a:p>
      </dgm:t>
    </dgm:pt>
    <dgm:pt modelId="{8AF101DF-D39E-451B-B20C-FBC3E6EF514A}" type="sibTrans" cxnId="{542488AD-6492-49E7-8A05-32EB1DDAD2DE}">
      <dgm:prSet/>
      <dgm:spPr/>
      <dgm:t>
        <a:bodyPr/>
        <a:lstStyle/>
        <a:p>
          <a:endParaRPr lang="ru-RU"/>
        </a:p>
      </dgm:t>
    </dgm:pt>
    <dgm:pt modelId="{5BB598E2-52E8-42DC-97EF-1CB4D641221D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AE0FBB30-043B-4D8E-914B-2B1F2CA599AE}" type="parTrans" cxnId="{E4802F26-3194-4682-A14A-163BD1A69332}">
      <dgm:prSet/>
      <dgm:spPr/>
      <dgm:t>
        <a:bodyPr/>
        <a:lstStyle/>
        <a:p>
          <a:endParaRPr lang="ru-RU"/>
        </a:p>
      </dgm:t>
    </dgm:pt>
    <dgm:pt modelId="{81AF3E23-8B10-423D-8C14-6037A5E8E988}" type="sibTrans" cxnId="{E4802F26-3194-4682-A14A-163BD1A69332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C782B9-5072-4D54-8BE3-1F0B1C4AD71D}" type="pres">
      <dgm:prSet presAssocID="{7A23E842-67BC-4B97-BBDC-FEBB79CD9579}" presName="root1" presStyleCnt="0"/>
      <dgm:spPr/>
    </dgm:pt>
    <dgm:pt modelId="{B84BAED8-8EC4-4621-886E-07B313D7E8E1}" type="pres">
      <dgm:prSet presAssocID="{7A23E842-67BC-4B97-BBDC-FEBB79CD95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66262E-DF3E-4474-B394-FD742C25F75C}" type="pres">
      <dgm:prSet presAssocID="{7A23E842-67BC-4B97-BBDC-FEBB79CD9579}" presName="level2hierChild" presStyleCnt="0"/>
      <dgm:spPr/>
    </dgm:pt>
    <dgm:pt modelId="{8679F6D5-45F3-4D6A-AD53-08367C841A48}" type="pres">
      <dgm:prSet presAssocID="{C2B8A65C-77B2-4D2F-B9DF-CC1494AAAB5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4314E1BB-15C8-4F46-B593-A5B2D5E64B74}" type="pres">
      <dgm:prSet presAssocID="{C2B8A65C-77B2-4D2F-B9DF-CC1494AAAB5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EA0C5080-573C-42C3-B460-226247EBC35D}" type="pres">
      <dgm:prSet presAssocID="{91B27C41-8F55-47BB-B038-BC49CD288FA8}" presName="root2" presStyleCnt="0"/>
      <dgm:spPr/>
    </dgm:pt>
    <dgm:pt modelId="{BE378979-4C76-40AB-BE28-13072C8F29BC}" type="pres">
      <dgm:prSet presAssocID="{91B27C41-8F55-47BB-B038-BC49CD288FA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B1353C-B3E9-4353-8901-6279B8D7506A}" type="pres">
      <dgm:prSet presAssocID="{91B27C41-8F55-47BB-B038-BC49CD288FA8}" presName="level3hierChild" presStyleCnt="0"/>
      <dgm:spPr/>
    </dgm:pt>
    <dgm:pt modelId="{734D2A94-21D1-4A66-90B8-30A3E4E1A38E}" type="pres">
      <dgm:prSet presAssocID="{62F4067B-A0FD-450D-B910-A25543E01E44}" presName="conn2-1" presStyleLbl="parChTrans1D3" presStyleIdx="0" presStyleCnt="6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3" presStyleIdx="0" presStyleCnt="6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3" presStyleIdx="0" presStyleCnt="6" custScaleX="67317" custScaleY="46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3" presStyleIdx="1" presStyleCnt="6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3" presStyleIdx="1" presStyleCnt="6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3" presStyleIdx="1" presStyleCnt="6" custScaleX="66980" custScaleY="49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  <dgm:pt modelId="{7A9A3390-5CBE-42BB-A609-004B26CF5EC9}" type="pres">
      <dgm:prSet presAssocID="{F1414170-99C1-4911-A424-0F928BB8A26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63DB6EC-4BA3-4B0E-9557-DF2092F33D48}" type="pres">
      <dgm:prSet presAssocID="{F1414170-99C1-4911-A424-0F928BB8A26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1BB1BDA-143B-46D6-97A6-42D217B15AC2}" type="pres">
      <dgm:prSet presAssocID="{ED88C8C5-FE1E-40C9-8BE4-10DC3D854E1B}" presName="root2" presStyleCnt="0"/>
      <dgm:spPr/>
    </dgm:pt>
    <dgm:pt modelId="{7504AD98-342B-4E4B-93C4-85AF0CC224CA}" type="pres">
      <dgm:prSet presAssocID="{ED88C8C5-FE1E-40C9-8BE4-10DC3D854E1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F2077E-AC29-4481-B4BA-B6869CFA36E3}" type="pres">
      <dgm:prSet presAssocID="{ED88C8C5-FE1E-40C9-8BE4-10DC3D854E1B}" presName="level3hierChild" presStyleCnt="0"/>
      <dgm:spPr/>
    </dgm:pt>
    <dgm:pt modelId="{4857F8B7-C860-49B1-86F8-77C16253C437}" type="pres">
      <dgm:prSet presAssocID="{91B6273D-AA7F-48A5-B178-55D9E2EA6BE6}" presName="conn2-1" presStyleLbl="parChTrans1D3" presStyleIdx="2" presStyleCnt="6"/>
      <dgm:spPr/>
      <dgm:t>
        <a:bodyPr/>
        <a:lstStyle/>
        <a:p>
          <a:endParaRPr lang="ru-RU"/>
        </a:p>
      </dgm:t>
    </dgm:pt>
    <dgm:pt modelId="{E5E3D2E4-B345-4232-BC4F-C048D354C8B1}" type="pres">
      <dgm:prSet presAssocID="{91B6273D-AA7F-48A5-B178-55D9E2EA6BE6}" presName="connTx" presStyleLbl="parChTrans1D3" presStyleIdx="2" presStyleCnt="6"/>
      <dgm:spPr/>
      <dgm:t>
        <a:bodyPr/>
        <a:lstStyle/>
        <a:p>
          <a:endParaRPr lang="ru-RU"/>
        </a:p>
      </dgm:t>
    </dgm:pt>
    <dgm:pt modelId="{F0588ED5-C5C7-4A7A-A038-5A87124D0C9C}" type="pres">
      <dgm:prSet presAssocID="{C0018399-7DEB-434B-8AC0-2FACA2A16C58}" presName="root2" presStyleCnt="0"/>
      <dgm:spPr/>
    </dgm:pt>
    <dgm:pt modelId="{67AAC529-FC4A-4839-9063-FE67E5727B31}" type="pres">
      <dgm:prSet presAssocID="{C0018399-7DEB-434B-8AC0-2FACA2A16C58}" presName="LevelTwoTextNode" presStyleLbl="node3" presStyleIdx="2" presStyleCnt="6" custScaleX="64552" custScaleY="45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83730-78E8-4CB8-A8CA-1E2B42458228}" type="pres">
      <dgm:prSet presAssocID="{C0018399-7DEB-434B-8AC0-2FACA2A16C58}" presName="level3hierChild" presStyleCnt="0"/>
      <dgm:spPr/>
    </dgm:pt>
    <dgm:pt modelId="{A24DA772-16F4-4EEF-B8BE-510193C3FF2A}" type="pres">
      <dgm:prSet presAssocID="{AE0FBB30-043B-4D8E-914B-2B1F2CA599AE}" presName="conn2-1" presStyleLbl="parChTrans1D3" presStyleIdx="3" presStyleCnt="6"/>
      <dgm:spPr/>
      <dgm:t>
        <a:bodyPr/>
        <a:lstStyle/>
        <a:p>
          <a:endParaRPr lang="ru-RU"/>
        </a:p>
      </dgm:t>
    </dgm:pt>
    <dgm:pt modelId="{CDE48106-ED06-48A8-9326-0F88E1B7EF2B}" type="pres">
      <dgm:prSet presAssocID="{AE0FBB30-043B-4D8E-914B-2B1F2CA599AE}" presName="connTx" presStyleLbl="parChTrans1D3" presStyleIdx="3" presStyleCnt="6"/>
      <dgm:spPr/>
      <dgm:t>
        <a:bodyPr/>
        <a:lstStyle/>
        <a:p>
          <a:endParaRPr lang="ru-RU"/>
        </a:p>
      </dgm:t>
    </dgm:pt>
    <dgm:pt modelId="{13AE769F-37AE-4227-ABD4-A9A21585B45C}" type="pres">
      <dgm:prSet presAssocID="{5BB598E2-52E8-42DC-97EF-1CB4D641221D}" presName="root2" presStyleCnt="0"/>
      <dgm:spPr/>
    </dgm:pt>
    <dgm:pt modelId="{1AB6EF1B-C830-4741-BD1B-F10DECEFF339}" type="pres">
      <dgm:prSet presAssocID="{5BB598E2-52E8-42DC-97EF-1CB4D641221D}" presName="LevelTwoTextNode" presStyleLbl="node3" presStyleIdx="3" presStyleCnt="6" custScaleX="66573" custScaleY="510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EA2099-DEDC-4715-960D-BFA6F36736E7}" type="pres">
      <dgm:prSet presAssocID="{5BB598E2-52E8-42DC-97EF-1CB4D641221D}" presName="level3hierChild" presStyleCnt="0"/>
      <dgm:spPr/>
    </dgm:pt>
    <dgm:pt modelId="{A18A05E4-CB9A-4163-A184-5AC658F1AC00}" type="pres">
      <dgm:prSet presAssocID="{676F5E62-E75F-4512-9160-B82083C4EAF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99AFAE35-7E94-45BF-AE96-4D1C21478582}" type="pres">
      <dgm:prSet presAssocID="{676F5E62-E75F-4512-9160-B82083C4EAF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224BCE8-76E6-4512-A7D8-840674D298FD}" type="pres">
      <dgm:prSet presAssocID="{E8A3E39C-8D40-4739-B841-E0B5D051FCCD}" presName="root2" presStyleCnt="0"/>
      <dgm:spPr/>
    </dgm:pt>
    <dgm:pt modelId="{6E68A821-CB80-4162-B04F-07FD94AFA618}" type="pres">
      <dgm:prSet presAssocID="{E8A3E39C-8D40-4739-B841-E0B5D051FCCD}" presName="LevelTwoTextNode" presStyleLbl="node2" presStyleIdx="2" presStyleCnt="3" custLinFactNeighborX="-354" custLinFactNeighborY="56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792322-F6B9-4078-9765-729A1B5D62EF}" type="pres">
      <dgm:prSet presAssocID="{E8A3E39C-8D40-4739-B841-E0B5D051FCCD}" presName="level3hierChild" presStyleCnt="0"/>
      <dgm:spPr/>
    </dgm:pt>
    <dgm:pt modelId="{1019C8F2-4480-4F94-BAAE-170A4ECDEC61}" type="pres">
      <dgm:prSet presAssocID="{460B6C9D-9ACB-4C8F-8BD1-A03D9C21A289}" presName="conn2-1" presStyleLbl="parChTrans1D3" presStyleIdx="4" presStyleCnt="6"/>
      <dgm:spPr/>
      <dgm:t>
        <a:bodyPr/>
        <a:lstStyle/>
        <a:p>
          <a:endParaRPr lang="ru-RU"/>
        </a:p>
      </dgm:t>
    </dgm:pt>
    <dgm:pt modelId="{AC31F67E-7D05-4827-9586-7B61F48E15BB}" type="pres">
      <dgm:prSet presAssocID="{460B6C9D-9ACB-4C8F-8BD1-A03D9C21A289}" presName="connTx" presStyleLbl="parChTrans1D3" presStyleIdx="4" presStyleCnt="6"/>
      <dgm:spPr/>
      <dgm:t>
        <a:bodyPr/>
        <a:lstStyle/>
        <a:p>
          <a:endParaRPr lang="ru-RU"/>
        </a:p>
      </dgm:t>
    </dgm:pt>
    <dgm:pt modelId="{9FCC250C-2461-4A31-BBE4-6E9368A78F43}" type="pres">
      <dgm:prSet presAssocID="{D833A98D-4CE5-4BF5-87B7-9F9D3D78028A}" presName="root2" presStyleCnt="0"/>
      <dgm:spPr/>
    </dgm:pt>
    <dgm:pt modelId="{B168564F-3B2F-4BBF-9F52-8A5FB5FB9830}" type="pres">
      <dgm:prSet presAssocID="{D833A98D-4CE5-4BF5-87B7-9F9D3D78028A}" presName="LevelTwoTextNode" presStyleLbl="node3" presStyleIdx="4" presStyleCnt="6" custScaleX="65485" custScaleY="454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06DFA-24F8-47CB-9F9A-6528A707D3A0}" type="pres">
      <dgm:prSet presAssocID="{D833A98D-4CE5-4BF5-87B7-9F9D3D78028A}" presName="level3hierChild" presStyleCnt="0"/>
      <dgm:spPr/>
    </dgm:pt>
    <dgm:pt modelId="{AC2130AC-FB78-4549-A76A-F14DC8D6D6AF}" type="pres">
      <dgm:prSet presAssocID="{13C2D69F-A6C3-44B6-8295-4DB9B374A220}" presName="conn2-1" presStyleLbl="parChTrans1D3" presStyleIdx="5" presStyleCnt="6"/>
      <dgm:spPr/>
      <dgm:t>
        <a:bodyPr/>
        <a:lstStyle/>
        <a:p>
          <a:endParaRPr lang="ru-RU"/>
        </a:p>
      </dgm:t>
    </dgm:pt>
    <dgm:pt modelId="{BD4A853D-EA58-4587-9487-EA1AAA77CCD1}" type="pres">
      <dgm:prSet presAssocID="{13C2D69F-A6C3-44B6-8295-4DB9B374A220}" presName="connTx" presStyleLbl="parChTrans1D3" presStyleIdx="5" presStyleCnt="6"/>
      <dgm:spPr/>
      <dgm:t>
        <a:bodyPr/>
        <a:lstStyle/>
        <a:p>
          <a:endParaRPr lang="ru-RU"/>
        </a:p>
      </dgm:t>
    </dgm:pt>
    <dgm:pt modelId="{68886F40-D4CB-441E-A121-823BD4523FC5}" type="pres">
      <dgm:prSet presAssocID="{BF5E5D89-BB8E-4029-8DB8-03C141D61E01}" presName="root2" presStyleCnt="0"/>
      <dgm:spPr/>
    </dgm:pt>
    <dgm:pt modelId="{2ABE7F83-37FB-42AB-BA58-84184E201B7F}" type="pres">
      <dgm:prSet presAssocID="{BF5E5D89-BB8E-4029-8DB8-03C141D61E01}" presName="LevelTwoTextNode" presStyleLbl="node3" presStyleIdx="5" presStyleCnt="6" custScaleX="69229" custScaleY="49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F333A-1E6C-4CD7-9B41-3C26248BF4A7}" type="pres">
      <dgm:prSet presAssocID="{BF5E5D89-BB8E-4029-8DB8-03C141D61E01}" presName="level3hierChild" presStyleCnt="0"/>
      <dgm:spPr/>
    </dgm:pt>
  </dgm:ptLst>
  <dgm:cxnLst>
    <dgm:cxn modelId="{0FE22031-CB99-4805-957D-081DCA566D53}" type="presOf" srcId="{E8A3E39C-8D40-4739-B841-E0B5D051FCCD}" destId="{6E68A821-CB80-4162-B04F-07FD94AFA618}" srcOrd="0" destOrd="0" presId="urn:microsoft.com/office/officeart/2005/8/layout/hierarchy2"/>
    <dgm:cxn modelId="{1F31CA7E-2DCC-45D5-9531-D1650B611900}" type="presOf" srcId="{676F5E62-E75F-4512-9160-B82083C4EAFA}" destId="{A18A05E4-CB9A-4163-A184-5AC658F1AC00}" srcOrd="0" destOrd="0" presId="urn:microsoft.com/office/officeart/2005/8/layout/hierarchy2"/>
    <dgm:cxn modelId="{7447E061-3497-4574-9612-846617759E93}" type="presOf" srcId="{C2B8A65C-77B2-4D2F-B9DF-CC1494AAAB58}" destId="{4314E1BB-15C8-4F46-B593-A5B2D5E64B74}" srcOrd="1" destOrd="0" presId="urn:microsoft.com/office/officeart/2005/8/layout/hierarchy2"/>
    <dgm:cxn modelId="{542488AD-6492-49E7-8A05-32EB1DDAD2DE}" srcId="{E8A3E39C-8D40-4739-B841-E0B5D051FCCD}" destId="{BF5E5D89-BB8E-4029-8DB8-03C141D61E01}" srcOrd="1" destOrd="0" parTransId="{13C2D69F-A6C3-44B6-8295-4DB9B374A220}" sibTransId="{8AF101DF-D39E-451B-B20C-FBC3E6EF514A}"/>
    <dgm:cxn modelId="{88E0FD66-EF88-493E-A12D-4FB874B833A0}" type="presOf" srcId="{4C9A2737-1E9A-4A8C-A071-3EFD12730D4F}" destId="{4CEAFB5E-56FF-4D2D-9B6C-6CC0BD55BDF6}" srcOrd="0" destOrd="0" presId="urn:microsoft.com/office/officeart/2005/8/layout/hierarchy2"/>
    <dgm:cxn modelId="{D35F7942-E66C-4E8C-92AE-4CA2D8F1329C}" type="presOf" srcId="{C2B8A65C-77B2-4D2F-B9DF-CC1494AAAB58}" destId="{8679F6D5-45F3-4D6A-AD53-08367C841A48}" srcOrd="0" destOrd="0" presId="urn:microsoft.com/office/officeart/2005/8/layout/hierarchy2"/>
    <dgm:cxn modelId="{2AC6C3D9-D4B2-4F65-AE79-0E38A6328A58}" type="presOf" srcId="{F1414170-99C1-4911-A424-0F928BB8A26D}" destId="{C63DB6EC-4BA3-4B0E-9557-DF2092F33D48}" srcOrd="1" destOrd="0" presId="urn:microsoft.com/office/officeart/2005/8/layout/hierarchy2"/>
    <dgm:cxn modelId="{0087C1BB-E6FD-46F4-BC4C-6FCA1FF7B37E}" srcId="{ED88C8C5-FE1E-40C9-8BE4-10DC3D854E1B}" destId="{C0018399-7DEB-434B-8AC0-2FACA2A16C58}" srcOrd="0" destOrd="0" parTransId="{91B6273D-AA7F-48A5-B178-55D9E2EA6BE6}" sibTransId="{9F29A075-9223-4F38-8EDE-FD3C9E6A41A7}"/>
    <dgm:cxn modelId="{AB5EC7DD-3464-40B7-92ED-A11294819AAE}" type="presOf" srcId="{62F4067B-A0FD-450D-B910-A25543E01E44}" destId="{37414724-A10B-4C08-B671-FDBDE20DCA70}" srcOrd="1" destOrd="0" presId="urn:microsoft.com/office/officeart/2005/8/layout/hierarchy2"/>
    <dgm:cxn modelId="{FDB7CDBB-B874-469A-B194-D046DBFF9A80}" type="presOf" srcId="{F1414170-99C1-4911-A424-0F928BB8A26D}" destId="{7A9A3390-5CBE-42BB-A609-004B26CF5EC9}" srcOrd="0" destOrd="0" presId="urn:microsoft.com/office/officeart/2005/8/layout/hierarchy2"/>
    <dgm:cxn modelId="{BCB2382B-199A-43DC-BD99-D577F90A6BB4}" srcId="{7A23E842-67BC-4B97-BBDC-FEBB79CD9579}" destId="{91B27C41-8F55-47BB-B038-BC49CD288FA8}" srcOrd="0" destOrd="0" parTransId="{C2B8A65C-77B2-4D2F-B9DF-CC1494AAAB58}" sibTransId="{0FC8B71E-7802-4F25-B56A-85EFA0350F7B}"/>
    <dgm:cxn modelId="{2BB5F959-4813-42A0-8536-AC7E87027A71}" type="presOf" srcId="{1C455F6F-F72F-4E09-ABCB-45980C1C4CBB}" destId="{DBD7D629-4EF5-41CD-AC55-6E7C36DC65D8}" srcOrd="1" destOrd="0" presId="urn:microsoft.com/office/officeart/2005/8/layout/hierarchy2"/>
    <dgm:cxn modelId="{EF477A3B-F31A-4E05-ADCD-EB836B993966}" type="presOf" srcId="{676F5E62-E75F-4512-9160-B82083C4EAFA}" destId="{99AFAE35-7E94-45BF-AE96-4D1C21478582}" srcOrd="1" destOrd="0" presId="urn:microsoft.com/office/officeart/2005/8/layout/hierarchy2"/>
    <dgm:cxn modelId="{AE6ACACC-E651-4769-956C-94C19DA85987}" type="presOf" srcId="{7A23E842-67BC-4B97-BBDC-FEBB79CD9579}" destId="{B84BAED8-8EC4-4621-886E-07B313D7E8E1}" srcOrd="0" destOrd="0" presId="urn:microsoft.com/office/officeart/2005/8/layout/hierarchy2"/>
    <dgm:cxn modelId="{4EB4C8F4-E331-487F-86C2-31A95F6314BE}" type="presOf" srcId="{C0018399-7DEB-434B-8AC0-2FACA2A16C58}" destId="{67AAC529-FC4A-4839-9063-FE67E5727B31}" srcOrd="0" destOrd="0" presId="urn:microsoft.com/office/officeart/2005/8/layout/hierarchy2"/>
    <dgm:cxn modelId="{8B8E83BD-6D67-4CEC-87FE-7552EBC1C5C7}" type="presOf" srcId="{58FDDE41-F8FC-4B08-8174-3B01D7A8B9A7}" destId="{5E5F5C7D-FD3E-483D-92D0-FCD2B981973A}" srcOrd="0" destOrd="0" presId="urn:microsoft.com/office/officeart/2005/8/layout/hierarchy2"/>
    <dgm:cxn modelId="{6A6022C0-CA0E-4F13-AA06-535E1630C345}" type="presOf" srcId="{13C2D69F-A6C3-44B6-8295-4DB9B374A220}" destId="{BD4A853D-EA58-4587-9487-EA1AAA77CCD1}" srcOrd="1" destOrd="0" presId="urn:microsoft.com/office/officeart/2005/8/layout/hierarchy2"/>
    <dgm:cxn modelId="{45EE7888-DA6C-45CD-95FF-ECBFC913756F}" type="presOf" srcId="{1C455F6F-F72F-4E09-ABCB-45980C1C4CBB}" destId="{C772A659-B5AA-430A-85BC-4AC235C0C8DD}" srcOrd="0" destOrd="0" presId="urn:microsoft.com/office/officeart/2005/8/layout/hierarchy2"/>
    <dgm:cxn modelId="{049C5898-DF4F-475F-BA66-4B9D1E702B9B}" srcId="{4C9A2737-1E9A-4A8C-A071-3EFD12730D4F}" destId="{7A23E842-67BC-4B97-BBDC-FEBB79CD9579}" srcOrd="0" destOrd="0" parTransId="{485D3A35-6C96-482C-90B2-B0D88B715DB4}" sibTransId="{391BCEEA-B780-4520-99E3-9451BC1F5886}"/>
    <dgm:cxn modelId="{5D6F6329-03B7-4053-94DF-80E2F53FBF5D}" type="presOf" srcId="{ED88C8C5-FE1E-40C9-8BE4-10DC3D854E1B}" destId="{7504AD98-342B-4E4B-93C4-85AF0CC224CA}" srcOrd="0" destOrd="0" presId="urn:microsoft.com/office/officeart/2005/8/layout/hierarchy2"/>
    <dgm:cxn modelId="{324E26DE-127E-4A0F-AFE6-5B66533160B6}" type="presOf" srcId="{BF5E5D89-BB8E-4029-8DB8-03C141D61E01}" destId="{2ABE7F83-37FB-42AB-BA58-84184E201B7F}" srcOrd="0" destOrd="0" presId="urn:microsoft.com/office/officeart/2005/8/layout/hierarchy2"/>
    <dgm:cxn modelId="{32904707-8AE3-4614-9597-674D0274D815}" type="presOf" srcId="{13C2D69F-A6C3-44B6-8295-4DB9B374A220}" destId="{AC2130AC-FB78-4549-A76A-F14DC8D6D6AF}" srcOrd="0" destOrd="0" presId="urn:microsoft.com/office/officeart/2005/8/layout/hierarchy2"/>
    <dgm:cxn modelId="{0A7CB9A4-A7F3-40CA-B936-EF6FBA296ECC}" srcId="{E8A3E39C-8D40-4739-B841-E0B5D051FCCD}" destId="{D833A98D-4CE5-4BF5-87B7-9F9D3D78028A}" srcOrd="0" destOrd="0" parTransId="{460B6C9D-9ACB-4C8F-8BD1-A03D9C21A289}" sibTransId="{7EB9054E-9094-4913-9663-9ECC22F048DC}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E7CFEC29-A5AB-40D7-9F7B-A15AD1E56307}" type="presOf" srcId="{AE0FBB30-043B-4D8E-914B-2B1F2CA599AE}" destId="{A24DA772-16F4-4EEF-B8BE-510193C3FF2A}" srcOrd="0" destOrd="0" presId="urn:microsoft.com/office/officeart/2005/8/layout/hierarchy2"/>
    <dgm:cxn modelId="{05DC0FBC-3BBF-46AD-AC91-32E86DE1D20C}" srcId="{7A23E842-67BC-4B97-BBDC-FEBB79CD9579}" destId="{E8A3E39C-8D40-4739-B841-E0B5D051FCCD}" srcOrd="2" destOrd="0" parTransId="{676F5E62-E75F-4512-9160-B82083C4EAFA}" sibTransId="{5BC56695-D912-4C7D-9B6A-5F470F9AB75D}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68E05688-992C-4B75-8147-FB18E698085D}" type="presOf" srcId="{91B27C41-8F55-47BB-B038-BC49CD288FA8}" destId="{BE378979-4C76-40AB-BE28-13072C8F29BC}" srcOrd="0" destOrd="0" presId="urn:microsoft.com/office/officeart/2005/8/layout/hierarchy2"/>
    <dgm:cxn modelId="{FE3B6F67-34EE-46CC-8AED-A1FFC3E625E3}" type="presOf" srcId="{62F4067B-A0FD-450D-B910-A25543E01E44}" destId="{734D2A94-21D1-4A66-90B8-30A3E4E1A38E}" srcOrd="0" destOrd="0" presId="urn:microsoft.com/office/officeart/2005/8/layout/hierarchy2"/>
    <dgm:cxn modelId="{90134440-95DC-45A1-8D48-62251D2564B5}" type="presOf" srcId="{91B6273D-AA7F-48A5-B178-55D9E2EA6BE6}" destId="{4857F8B7-C860-49B1-86F8-77C16253C437}" srcOrd="0" destOrd="0" presId="urn:microsoft.com/office/officeart/2005/8/layout/hierarchy2"/>
    <dgm:cxn modelId="{836C506A-D461-463C-B49E-7B6EF0E9F823}" type="presOf" srcId="{3B3AFFBB-832B-4182-8FE1-75A47E6EF2EA}" destId="{3EC7A816-2FDF-4329-88D0-F253C74629E7}" srcOrd="0" destOrd="0" presId="urn:microsoft.com/office/officeart/2005/8/layout/hierarchy2"/>
    <dgm:cxn modelId="{E4802F26-3194-4682-A14A-163BD1A69332}" srcId="{ED88C8C5-FE1E-40C9-8BE4-10DC3D854E1B}" destId="{5BB598E2-52E8-42DC-97EF-1CB4D641221D}" srcOrd="1" destOrd="0" parTransId="{AE0FBB30-043B-4D8E-914B-2B1F2CA599AE}" sibTransId="{81AF3E23-8B10-423D-8C14-6037A5E8E988}"/>
    <dgm:cxn modelId="{A715A076-D4E3-4622-A997-3EA0979A64C5}" type="presOf" srcId="{91B6273D-AA7F-48A5-B178-55D9E2EA6BE6}" destId="{E5E3D2E4-B345-4232-BC4F-C048D354C8B1}" srcOrd="1" destOrd="0" presId="urn:microsoft.com/office/officeart/2005/8/layout/hierarchy2"/>
    <dgm:cxn modelId="{2BCDEC5B-B5BD-43B0-AEC4-9A247AF78949}" srcId="{7A23E842-67BC-4B97-BBDC-FEBB79CD9579}" destId="{ED88C8C5-FE1E-40C9-8BE4-10DC3D854E1B}" srcOrd="1" destOrd="0" parTransId="{F1414170-99C1-4911-A424-0F928BB8A26D}" sibTransId="{5ACABCDF-E2F5-490A-AE64-BA37DB8CD5D1}"/>
    <dgm:cxn modelId="{79CFA5B3-F00C-443D-9822-8249EA56A5CD}" type="presOf" srcId="{460B6C9D-9ACB-4C8F-8BD1-A03D9C21A289}" destId="{AC31F67E-7D05-4827-9586-7B61F48E15BB}" srcOrd="1" destOrd="0" presId="urn:microsoft.com/office/officeart/2005/8/layout/hierarchy2"/>
    <dgm:cxn modelId="{37F286D6-9960-47ED-905E-43D98FA85E9C}" type="presOf" srcId="{5BB598E2-52E8-42DC-97EF-1CB4D641221D}" destId="{1AB6EF1B-C830-4741-BD1B-F10DECEFF339}" srcOrd="0" destOrd="0" presId="urn:microsoft.com/office/officeart/2005/8/layout/hierarchy2"/>
    <dgm:cxn modelId="{02343491-27CB-43AC-B5DE-3216384656A9}" type="presOf" srcId="{AE0FBB30-043B-4D8E-914B-2B1F2CA599AE}" destId="{CDE48106-ED06-48A8-9326-0F88E1B7EF2B}" srcOrd="1" destOrd="0" presId="urn:microsoft.com/office/officeart/2005/8/layout/hierarchy2"/>
    <dgm:cxn modelId="{56616EF0-E149-457F-B5D8-979388B69E7A}" type="presOf" srcId="{460B6C9D-9ACB-4C8F-8BD1-A03D9C21A289}" destId="{1019C8F2-4480-4F94-BAAE-170A4ECDEC61}" srcOrd="0" destOrd="0" presId="urn:microsoft.com/office/officeart/2005/8/layout/hierarchy2"/>
    <dgm:cxn modelId="{4E7F0226-A378-43E2-9556-1E8C7E4AF4D5}" type="presOf" srcId="{D833A98D-4CE5-4BF5-87B7-9F9D3D78028A}" destId="{B168564F-3B2F-4BBF-9F52-8A5FB5FB9830}" srcOrd="0" destOrd="0" presId="urn:microsoft.com/office/officeart/2005/8/layout/hierarchy2"/>
    <dgm:cxn modelId="{3553051A-0EE4-4E46-A5CF-89D1010B4A50}" type="presParOf" srcId="{4CEAFB5E-56FF-4D2D-9B6C-6CC0BD55BDF6}" destId="{DBC782B9-5072-4D54-8BE3-1F0B1C4AD71D}" srcOrd="0" destOrd="0" presId="urn:microsoft.com/office/officeart/2005/8/layout/hierarchy2"/>
    <dgm:cxn modelId="{28FD00CB-8BFE-4C63-BBB4-22151771413C}" type="presParOf" srcId="{DBC782B9-5072-4D54-8BE3-1F0B1C4AD71D}" destId="{B84BAED8-8EC4-4621-886E-07B313D7E8E1}" srcOrd="0" destOrd="0" presId="urn:microsoft.com/office/officeart/2005/8/layout/hierarchy2"/>
    <dgm:cxn modelId="{B293F7E8-A216-41D5-AEE9-3F3899388952}" type="presParOf" srcId="{DBC782B9-5072-4D54-8BE3-1F0B1C4AD71D}" destId="{A166262E-DF3E-4474-B394-FD742C25F75C}" srcOrd="1" destOrd="0" presId="urn:microsoft.com/office/officeart/2005/8/layout/hierarchy2"/>
    <dgm:cxn modelId="{3D42F9B2-925E-4F43-B5F4-25D21EAF026F}" type="presParOf" srcId="{A166262E-DF3E-4474-B394-FD742C25F75C}" destId="{8679F6D5-45F3-4D6A-AD53-08367C841A48}" srcOrd="0" destOrd="0" presId="urn:microsoft.com/office/officeart/2005/8/layout/hierarchy2"/>
    <dgm:cxn modelId="{3CBE7174-E863-4789-A3F7-954D75401798}" type="presParOf" srcId="{8679F6D5-45F3-4D6A-AD53-08367C841A48}" destId="{4314E1BB-15C8-4F46-B593-A5B2D5E64B74}" srcOrd="0" destOrd="0" presId="urn:microsoft.com/office/officeart/2005/8/layout/hierarchy2"/>
    <dgm:cxn modelId="{17F67C66-0714-4D61-BDDE-9A507831CDB1}" type="presParOf" srcId="{A166262E-DF3E-4474-B394-FD742C25F75C}" destId="{EA0C5080-573C-42C3-B460-226247EBC35D}" srcOrd="1" destOrd="0" presId="urn:microsoft.com/office/officeart/2005/8/layout/hierarchy2"/>
    <dgm:cxn modelId="{E8858D68-4F0B-4A8F-B439-399C93C823A6}" type="presParOf" srcId="{EA0C5080-573C-42C3-B460-226247EBC35D}" destId="{BE378979-4C76-40AB-BE28-13072C8F29BC}" srcOrd="0" destOrd="0" presId="urn:microsoft.com/office/officeart/2005/8/layout/hierarchy2"/>
    <dgm:cxn modelId="{C98F4C97-1BCB-4A94-9F3E-4589435483BF}" type="presParOf" srcId="{EA0C5080-573C-42C3-B460-226247EBC35D}" destId="{36B1353C-B3E9-4353-8901-6279B8D7506A}" srcOrd="1" destOrd="0" presId="urn:microsoft.com/office/officeart/2005/8/layout/hierarchy2"/>
    <dgm:cxn modelId="{5511C229-AD66-427D-B465-EDAEC927083E}" type="presParOf" srcId="{36B1353C-B3E9-4353-8901-6279B8D7506A}" destId="{734D2A94-21D1-4A66-90B8-30A3E4E1A38E}" srcOrd="0" destOrd="0" presId="urn:microsoft.com/office/officeart/2005/8/layout/hierarchy2"/>
    <dgm:cxn modelId="{891DB100-A683-438D-B383-4E26C1A5B4B2}" type="presParOf" srcId="{734D2A94-21D1-4A66-90B8-30A3E4E1A38E}" destId="{37414724-A10B-4C08-B671-FDBDE20DCA70}" srcOrd="0" destOrd="0" presId="urn:microsoft.com/office/officeart/2005/8/layout/hierarchy2"/>
    <dgm:cxn modelId="{5143FF1F-2D4B-4829-81C5-973048EDA130}" type="presParOf" srcId="{36B1353C-B3E9-4353-8901-6279B8D7506A}" destId="{6D3A1682-6CB5-46E3-9413-9F55FC0E6FB3}" srcOrd="1" destOrd="0" presId="urn:microsoft.com/office/officeart/2005/8/layout/hierarchy2"/>
    <dgm:cxn modelId="{BA6EAE2A-104E-4A2D-8C58-5FBFD104CB4B}" type="presParOf" srcId="{6D3A1682-6CB5-46E3-9413-9F55FC0E6FB3}" destId="{5E5F5C7D-FD3E-483D-92D0-FCD2B981973A}" srcOrd="0" destOrd="0" presId="urn:microsoft.com/office/officeart/2005/8/layout/hierarchy2"/>
    <dgm:cxn modelId="{6E15699A-9E7F-4DCC-ABDB-9FF60623FC48}" type="presParOf" srcId="{6D3A1682-6CB5-46E3-9413-9F55FC0E6FB3}" destId="{FE1BF9C8-31B5-4C9F-9515-B5CB9081893B}" srcOrd="1" destOrd="0" presId="urn:microsoft.com/office/officeart/2005/8/layout/hierarchy2"/>
    <dgm:cxn modelId="{F4A608B0-2D24-439C-AE72-37304DB4CA51}" type="presParOf" srcId="{36B1353C-B3E9-4353-8901-6279B8D7506A}" destId="{C772A659-B5AA-430A-85BC-4AC235C0C8DD}" srcOrd="2" destOrd="0" presId="urn:microsoft.com/office/officeart/2005/8/layout/hierarchy2"/>
    <dgm:cxn modelId="{B5CD950A-6350-4D9E-B486-78B88886F057}" type="presParOf" srcId="{C772A659-B5AA-430A-85BC-4AC235C0C8DD}" destId="{DBD7D629-4EF5-41CD-AC55-6E7C36DC65D8}" srcOrd="0" destOrd="0" presId="urn:microsoft.com/office/officeart/2005/8/layout/hierarchy2"/>
    <dgm:cxn modelId="{AE8084A5-974F-4DC6-83DE-22081FEC70DE}" type="presParOf" srcId="{36B1353C-B3E9-4353-8901-6279B8D7506A}" destId="{62A513FF-E936-4512-9D72-824FC4A079DB}" srcOrd="3" destOrd="0" presId="urn:microsoft.com/office/officeart/2005/8/layout/hierarchy2"/>
    <dgm:cxn modelId="{5CE8F6CA-533C-412C-9123-194462F6CA0C}" type="presParOf" srcId="{62A513FF-E936-4512-9D72-824FC4A079DB}" destId="{3EC7A816-2FDF-4329-88D0-F253C74629E7}" srcOrd="0" destOrd="0" presId="urn:microsoft.com/office/officeart/2005/8/layout/hierarchy2"/>
    <dgm:cxn modelId="{BD7D77CD-465B-4B57-9CD8-C2F867D69CD0}" type="presParOf" srcId="{62A513FF-E936-4512-9D72-824FC4A079DB}" destId="{90FD6E05-2A42-4BA3-BD5D-DF055207E9D3}" srcOrd="1" destOrd="0" presId="urn:microsoft.com/office/officeart/2005/8/layout/hierarchy2"/>
    <dgm:cxn modelId="{84E5DB87-5310-48D3-9318-26150D065090}" type="presParOf" srcId="{A166262E-DF3E-4474-B394-FD742C25F75C}" destId="{7A9A3390-5CBE-42BB-A609-004B26CF5EC9}" srcOrd="2" destOrd="0" presId="urn:microsoft.com/office/officeart/2005/8/layout/hierarchy2"/>
    <dgm:cxn modelId="{2C674984-E936-42AD-88AD-0D5350D851BE}" type="presParOf" srcId="{7A9A3390-5CBE-42BB-A609-004B26CF5EC9}" destId="{C63DB6EC-4BA3-4B0E-9557-DF2092F33D48}" srcOrd="0" destOrd="0" presId="urn:microsoft.com/office/officeart/2005/8/layout/hierarchy2"/>
    <dgm:cxn modelId="{AAA14B2A-CC2C-4287-AED2-A5B972717866}" type="presParOf" srcId="{A166262E-DF3E-4474-B394-FD742C25F75C}" destId="{E1BB1BDA-143B-46D6-97A6-42D217B15AC2}" srcOrd="3" destOrd="0" presId="urn:microsoft.com/office/officeart/2005/8/layout/hierarchy2"/>
    <dgm:cxn modelId="{72FAE0AE-26FB-4830-A806-30F36E78644F}" type="presParOf" srcId="{E1BB1BDA-143B-46D6-97A6-42D217B15AC2}" destId="{7504AD98-342B-4E4B-93C4-85AF0CC224CA}" srcOrd="0" destOrd="0" presId="urn:microsoft.com/office/officeart/2005/8/layout/hierarchy2"/>
    <dgm:cxn modelId="{A5F39107-B90E-41CD-82AF-7F1D46D5379A}" type="presParOf" srcId="{E1BB1BDA-143B-46D6-97A6-42D217B15AC2}" destId="{D1F2077E-AC29-4481-B4BA-B6869CFA36E3}" srcOrd="1" destOrd="0" presId="urn:microsoft.com/office/officeart/2005/8/layout/hierarchy2"/>
    <dgm:cxn modelId="{3F90A862-8F6E-41D2-9D82-0A96B0B61ED7}" type="presParOf" srcId="{D1F2077E-AC29-4481-B4BA-B6869CFA36E3}" destId="{4857F8B7-C860-49B1-86F8-77C16253C437}" srcOrd="0" destOrd="0" presId="urn:microsoft.com/office/officeart/2005/8/layout/hierarchy2"/>
    <dgm:cxn modelId="{915F400A-DCDE-4132-A8A3-29A5FF9AC1F7}" type="presParOf" srcId="{4857F8B7-C860-49B1-86F8-77C16253C437}" destId="{E5E3D2E4-B345-4232-BC4F-C048D354C8B1}" srcOrd="0" destOrd="0" presId="urn:microsoft.com/office/officeart/2005/8/layout/hierarchy2"/>
    <dgm:cxn modelId="{0ACB4226-7EF4-42A9-9063-E573373FBB8F}" type="presParOf" srcId="{D1F2077E-AC29-4481-B4BA-B6869CFA36E3}" destId="{F0588ED5-C5C7-4A7A-A038-5A87124D0C9C}" srcOrd="1" destOrd="0" presId="urn:microsoft.com/office/officeart/2005/8/layout/hierarchy2"/>
    <dgm:cxn modelId="{A56AFF86-5572-4D25-B3A5-60A67FF37C20}" type="presParOf" srcId="{F0588ED5-C5C7-4A7A-A038-5A87124D0C9C}" destId="{67AAC529-FC4A-4839-9063-FE67E5727B31}" srcOrd="0" destOrd="0" presId="urn:microsoft.com/office/officeart/2005/8/layout/hierarchy2"/>
    <dgm:cxn modelId="{35885490-E10D-46F0-AAC6-F395D954B5FC}" type="presParOf" srcId="{F0588ED5-C5C7-4A7A-A038-5A87124D0C9C}" destId="{33C83730-78E8-4CB8-A8CA-1E2B42458228}" srcOrd="1" destOrd="0" presId="urn:microsoft.com/office/officeart/2005/8/layout/hierarchy2"/>
    <dgm:cxn modelId="{571A1F2A-CA10-440A-B6FC-257FF319AD24}" type="presParOf" srcId="{D1F2077E-AC29-4481-B4BA-B6869CFA36E3}" destId="{A24DA772-16F4-4EEF-B8BE-510193C3FF2A}" srcOrd="2" destOrd="0" presId="urn:microsoft.com/office/officeart/2005/8/layout/hierarchy2"/>
    <dgm:cxn modelId="{B671C3EF-2BEE-4A89-A178-6194063DC2A4}" type="presParOf" srcId="{A24DA772-16F4-4EEF-B8BE-510193C3FF2A}" destId="{CDE48106-ED06-48A8-9326-0F88E1B7EF2B}" srcOrd="0" destOrd="0" presId="urn:microsoft.com/office/officeart/2005/8/layout/hierarchy2"/>
    <dgm:cxn modelId="{388B58A0-F1A9-4749-B7BD-C106D9D1751D}" type="presParOf" srcId="{D1F2077E-AC29-4481-B4BA-B6869CFA36E3}" destId="{13AE769F-37AE-4227-ABD4-A9A21585B45C}" srcOrd="3" destOrd="0" presId="urn:microsoft.com/office/officeart/2005/8/layout/hierarchy2"/>
    <dgm:cxn modelId="{1C6C9CF4-3BD9-418E-AACD-5B47BCF19EA2}" type="presParOf" srcId="{13AE769F-37AE-4227-ABD4-A9A21585B45C}" destId="{1AB6EF1B-C830-4741-BD1B-F10DECEFF339}" srcOrd="0" destOrd="0" presId="urn:microsoft.com/office/officeart/2005/8/layout/hierarchy2"/>
    <dgm:cxn modelId="{3166BDFA-FB8D-40F4-B6FF-BBB93A643355}" type="presParOf" srcId="{13AE769F-37AE-4227-ABD4-A9A21585B45C}" destId="{90EA2099-DEDC-4715-960D-BFA6F36736E7}" srcOrd="1" destOrd="0" presId="urn:microsoft.com/office/officeart/2005/8/layout/hierarchy2"/>
    <dgm:cxn modelId="{F214BA6B-688C-4F9F-910F-3C4D8F99E65D}" type="presParOf" srcId="{A166262E-DF3E-4474-B394-FD742C25F75C}" destId="{A18A05E4-CB9A-4163-A184-5AC658F1AC00}" srcOrd="4" destOrd="0" presId="urn:microsoft.com/office/officeart/2005/8/layout/hierarchy2"/>
    <dgm:cxn modelId="{8995DFFA-16C8-4354-B94F-AE1C409E40C9}" type="presParOf" srcId="{A18A05E4-CB9A-4163-A184-5AC658F1AC00}" destId="{99AFAE35-7E94-45BF-AE96-4D1C21478582}" srcOrd="0" destOrd="0" presId="urn:microsoft.com/office/officeart/2005/8/layout/hierarchy2"/>
    <dgm:cxn modelId="{FD4208C0-1929-4939-8081-0D0378791036}" type="presParOf" srcId="{A166262E-DF3E-4474-B394-FD742C25F75C}" destId="{7224BCE8-76E6-4512-A7D8-840674D298FD}" srcOrd="5" destOrd="0" presId="urn:microsoft.com/office/officeart/2005/8/layout/hierarchy2"/>
    <dgm:cxn modelId="{14C4D2BE-3F49-4257-9D14-55C5740B72B5}" type="presParOf" srcId="{7224BCE8-76E6-4512-A7D8-840674D298FD}" destId="{6E68A821-CB80-4162-B04F-07FD94AFA618}" srcOrd="0" destOrd="0" presId="urn:microsoft.com/office/officeart/2005/8/layout/hierarchy2"/>
    <dgm:cxn modelId="{0E741772-72DC-4DFF-AA62-6D3C9BBBF26B}" type="presParOf" srcId="{7224BCE8-76E6-4512-A7D8-840674D298FD}" destId="{5B792322-F6B9-4078-9765-729A1B5D62EF}" srcOrd="1" destOrd="0" presId="urn:microsoft.com/office/officeart/2005/8/layout/hierarchy2"/>
    <dgm:cxn modelId="{11BED9F0-158C-411C-A073-0AFED76C5593}" type="presParOf" srcId="{5B792322-F6B9-4078-9765-729A1B5D62EF}" destId="{1019C8F2-4480-4F94-BAAE-170A4ECDEC61}" srcOrd="0" destOrd="0" presId="urn:microsoft.com/office/officeart/2005/8/layout/hierarchy2"/>
    <dgm:cxn modelId="{0B444472-184D-4092-AA1F-05964A52DF30}" type="presParOf" srcId="{1019C8F2-4480-4F94-BAAE-170A4ECDEC61}" destId="{AC31F67E-7D05-4827-9586-7B61F48E15BB}" srcOrd="0" destOrd="0" presId="urn:microsoft.com/office/officeart/2005/8/layout/hierarchy2"/>
    <dgm:cxn modelId="{6495ADEC-C6FD-4461-B467-957A3CA10839}" type="presParOf" srcId="{5B792322-F6B9-4078-9765-729A1B5D62EF}" destId="{9FCC250C-2461-4A31-BBE4-6E9368A78F43}" srcOrd="1" destOrd="0" presId="urn:microsoft.com/office/officeart/2005/8/layout/hierarchy2"/>
    <dgm:cxn modelId="{DCAE3ED7-D0E6-4635-9BD2-FCE7D0963101}" type="presParOf" srcId="{9FCC250C-2461-4A31-BBE4-6E9368A78F43}" destId="{B168564F-3B2F-4BBF-9F52-8A5FB5FB9830}" srcOrd="0" destOrd="0" presId="urn:microsoft.com/office/officeart/2005/8/layout/hierarchy2"/>
    <dgm:cxn modelId="{42A649EE-AC4F-4611-B4A8-4510516C4782}" type="presParOf" srcId="{9FCC250C-2461-4A31-BBE4-6E9368A78F43}" destId="{B3B06DFA-24F8-47CB-9F9A-6528A707D3A0}" srcOrd="1" destOrd="0" presId="urn:microsoft.com/office/officeart/2005/8/layout/hierarchy2"/>
    <dgm:cxn modelId="{BD5FC6B3-1BA1-4ACA-A5D7-0C54664F8029}" type="presParOf" srcId="{5B792322-F6B9-4078-9765-729A1B5D62EF}" destId="{AC2130AC-FB78-4549-A76A-F14DC8D6D6AF}" srcOrd="2" destOrd="0" presId="urn:microsoft.com/office/officeart/2005/8/layout/hierarchy2"/>
    <dgm:cxn modelId="{21C0C8D0-3E59-49F0-80F7-F36E6146BE26}" type="presParOf" srcId="{AC2130AC-FB78-4549-A76A-F14DC8D6D6AF}" destId="{BD4A853D-EA58-4587-9487-EA1AAA77CCD1}" srcOrd="0" destOrd="0" presId="urn:microsoft.com/office/officeart/2005/8/layout/hierarchy2"/>
    <dgm:cxn modelId="{E6545925-CB9D-4A0F-AA1F-1EE08567BEEA}" type="presParOf" srcId="{5B792322-F6B9-4078-9765-729A1B5D62EF}" destId="{68886F40-D4CB-441E-A121-823BD4523FC5}" srcOrd="3" destOrd="0" presId="urn:microsoft.com/office/officeart/2005/8/layout/hierarchy2"/>
    <dgm:cxn modelId="{7146CFC2-1845-4B1F-A5FA-A6442F7EE91A}" type="presParOf" srcId="{68886F40-D4CB-441E-A121-823BD4523FC5}" destId="{2ABE7F83-37FB-42AB-BA58-84184E201B7F}" srcOrd="0" destOrd="0" presId="urn:microsoft.com/office/officeart/2005/8/layout/hierarchy2"/>
    <dgm:cxn modelId="{289FF162-0F98-4C19-B210-E857FE03D021}" type="presParOf" srcId="{68886F40-D4CB-441E-A121-823BD4523FC5}" destId="{725F333A-1E6C-4CD7-9B41-3C26248BF4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математика и информатика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7F77AE-8F6D-4EA9-B029-06D17605CD69}" type="pres">
      <dgm:prSet presAssocID="{91B27C41-8F55-47BB-B038-BC49CD288FA8}" presName="root1" presStyleCnt="0"/>
      <dgm:spPr/>
    </dgm:pt>
    <dgm:pt modelId="{4E7A2A5D-E8AC-4104-B874-59F524991B5A}" type="pres">
      <dgm:prSet presAssocID="{91B27C41-8F55-47BB-B038-BC49CD288FA8}" presName="LevelOneTextNode" presStyleLbl="node0" presStyleIdx="0" presStyleCnt="1" custScaleX="74683" custScaleY="49779" custLinFactNeighborX="1052" custLinFactNeighborY="-40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FDB1A-42C1-4C1C-B733-676BB873CFD5}" type="pres">
      <dgm:prSet presAssocID="{91B27C41-8F55-47BB-B038-BC49CD288FA8}" presName="level2hierChild" presStyleCnt="0"/>
      <dgm:spPr/>
    </dgm:pt>
    <dgm:pt modelId="{734D2A94-21D1-4A66-90B8-30A3E4E1A38E}" type="pres">
      <dgm:prSet presAssocID="{62F4067B-A0FD-450D-B910-A25543E01E4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2" presStyleIdx="0" presStyleCnt="2" custScaleX="67317" custScaleY="35803" custLinFactNeighborX="3576" custLinFactNeighborY="-35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2" presStyleIdx="1" presStyleCnt="2" custScaleX="66980" custScaleY="29890" custLinFactNeighborX="-421" custLinFactNeighborY="-4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</dgm:ptLst>
  <dgm:cxnLst>
    <dgm:cxn modelId="{82FD0E3F-77F5-44D6-8254-B0B451ECBE34}" type="presOf" srcId="{58FDDE41-F8FC-4B08-8174-3B01D7A8B9A7}" destId="{5E5F5C7D-FD3E-483D-92D0-FCD2B981973A}" srcOrd="0" destOrd="0" presId="urn:microsoft.com/office/officeart/2005/8/layout/hierarchy2"/>
    <dgm:cxn modelId="{8E47221E-545E-420C-B50E-1FCD61895763}" type="presOf" srcId="{62F4067B-A0FD-450D-B910-A25543E01E44}" destId="{734D2A94-21D1-4A66-90B8-30A3E4E1A38E}" srcOrd="0" destOrd="0" presId="urn:microsoft.com/office/officeart/2005/8/layout/hierarchy2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DBF6F6D1-CA01-4FA6-822C-2B3739E5C684}" type="presOf" srcId="{4C9A2737-1E9A-4A8C-A071-3EFD12730D4F}" destId="{4CEAFB5E-56FF-4D2D-9B6C-6CC0BD55BDF6}" srcOrd="0" destOrd="0" presId="urn:microsoft.com/office/officeart/2005/8/layout/hierarchy2"/>
    <dgm:cxn modelId="{4A98DABC-B5E8-454D-9883-0A5C428607DC}" type="presOf" srcId="{62F4067B-A0FD-450D-B910-A25543E01E44}" destId="{37414724-A10B-4C08-B671-FDBDE20DCA70}" srcOrd="1" destOrd="0" presId="urn:microsoft.com/office/officeart/2005/8/layout/hierarchy2"/>
    <dgm:cxn modelId="{C30A2A53-03C3-4BB5-8B5E-3A44D2317AC9}" type="presOf" srcId="{3B3AFFBB-832B-4182-8FE1-75A47E6EF2EA}" destId="{3EC7A816-2FDF-4329-88D0-F253C74629E7}" srcOrd="0" destOrd="0" presId="urn:microsoft.com/office/officeart/2005/8/layout/hierarchy2"/>
    <dgm:cxn modelId="{B439FBC2-7FC9-4B50-8581-28913FBD8C88}" type="presOf" srcId="{1C455F6F-F72F-4E09-ABCB-45980C1C4CBB}" destId="{DBD7D629-4EF5-41CD-AC55-6E7C36DC65D8}" srcOrd="1" destOrd="0" presId="urn:microsoft.com/office/officeart/2005/8/layout/hierarchy2"/>
    <dgm:cxn modelId="{F4F9D629-D436-4D17-9E6E-5FEE8A975542}" type="presOf" srcId="{91B27C41-8F55-47BB-B038-BC49CD288FA8}" destId="{4E7A2A5D-E8AC-4104-B874-59F524991B5A}" srcOrd="0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1D43D2A6-9252-4BE1-9B5E-8D7B1645C142}" type="presOf" srcId="{1C455F6F-F72F-4E09-ABCB-45980C1C4CBB}" destId="{C772A659-B5AA-430A-85BC-4AC235C0C8DD}" srcOrd="0" destOrd="0" presId="urn:microsoft.com/office/officeart/2005/8/layout/hierarchy2"/>
    <dgm:cxn modelId="{BCB2382B-199A-43DC-BD99-D577F90A6BB4}" srcId="{4C9A2737-1E9A-4A8C-A071-3EFD12730D4F}" destId="{91B27C41-8F55-47BB-B038-BC49CD288FA8}" srcOrd="0" destOrd="0" parTransId="{C2B8A65C-77B2-4D2F-B9DF-CC1494AAAB58}" sibTransId="{0FC8B71E-7802-4F25-B56A-85EFA0350F7B}"/>
    <dgm:cxn modelId="{789F1CCB-21B2-460B-928A-5E3543F22411}" type="presParOf" srcId="{4CEAFB5E-56FF-4D2D-9B6C-6CC0BD55BDF6}" destId="{427F77AE-8F6D-4EA9-B029-06D17605CD69}" srcOrd="0" destOrd="0" presId="urn:microsoft.com/office/officeart/2005/8/layout/hierarchy2"/>
    <dgm:cxn modelId="{05D1A05C-E7D7-4EEB-A88A-872E08D65A8D}" type="presParOf" srcId="{427F77AE-8F6D-4EA9-B029-06D17605CD69}" destId="{4E7A2A5D-E8AC-4104-B874-59F524991B5A}" srcOrd="0" destOrd="0" presId="urn:microsoft.com/office/officeart/2005/8/layout/hierarchy2"/>
    <dgm:cxn modelId="{30EEF697-8751-4E7B-BE3C-8627FAF211A0}" type="presParOf" srcId="{427F77AE-8F6D-4EA9-B029-06D17605CD69}" destId="{2DBFDB1A-42C1-4C1C-B733-676BB873CFD5}" srcOrd="1" destOrd="0" presId="urn:microsoft.com/office/officeart/2005/8/layout/hierarchy2"/>
    <dgm:cxn modelId="{5FCE38D7-D01F-412E-A0FC-418F573C7BA5}" type="presParOf" srcId="{2DBFDB1A-42C1-4C1C-B733-676BB873CFD5}" destId="{734D2A94-21D1-4A66-90B8-30A3E4E1A38E}" srcOrd="0" destOrd="0" presId="urn:microsoft.com/office/officeart/2005/8/layout/hierarchy2"/>
    <dgm:cxn modelId="{0A96CC30-F9F3-43C9-BDC6-D0FF894754CC}" type="presParOf" srcId="{734D2A94-21D1-4A66-90B8-30A3E4E1A38E}" destId="{37414724-A10B-4C08-B671-FDBDE20DCA70}" srcOrd="0" destOrd="0" presId="urn:microsoft.com/office/officeart/2005/8/layout/hierarchy2"/>
    <dgm:cxn modelId="{B5F6C8D2-A485-4DCC-9483-2D40CF60FB18}" type="presParOf" srcId="{2DBFDB1A-42C1-4C1C-B733-676BB873CFD5}" destId="{6D3A1682-6CB5-46E3-9413-9F55FC0E6FB3}" srcOrd="1" destOrd="0" presId="urn:microsoft.com/office/officeart/2005/8/layout/hierarchy2"/>
    <dgm:cxn modelId="{1B09111C-E411-4FCA-912C-9F86AA380411}" type="presParOf" srcId="{6D3A1682-6CB5-46E3-9413-9F55FC0E6FB3}" destId="{5E5F5C7D-FD3E-483D-92D0-FCD2B981973A}" srcOrd="0" destOrd="0" presId="urn:microsoft.com/office/officeart/2005/8/layout/hierarchy2"/>
    <dgm:cxn modelId="{B3415BAE-5EA0-45F0-B677-6A8B033E31F5}" type="presParOf" srcId="{6D3A1682-6CB5-46E3-9413-9F55FC0E6FB3}" destId="{FE1BF9C8-31B5-4C9F-9515-B5CB9081893B}" srcOrd="1" destOrd="0" presId="urn:microsoft.com/office/officeart/2005/8/layout/hierarchy2"/>
    <dgm:cxn modelId="{DE106843-0D57-48F7-8B1A-7FBC89BB0D36}" type="presParOf" srcId="{2DBFDB1A-42C1-4C1C-B733-676BB873CFD5}" destId="{C772A659-B5AA-430A-85BC-4AC235C0C8DD}" srcOrd="2" destOrd="0" presId="urn:microsoft.com/office/officeart/2005/8/layout/hierarchy2"/>
    <dgm:cxn modelId="{CAC04680-96F5-4C51-BF10-086A4B821DDF}" type="presParOf" srcId="{C772A659-B5AA-430A-85BC-4AC235C0C8DD}" destId="{DBD7D629-4EF5-41CD-AC55-6E7C36DC65D8}" srcOrd="0" destOrd="0" presId="urn:microsoft.com/office/officeart/2005/8/layout/hierarchy2"/>
    <dgm:cxn modelId="{6023CFA6-F310-4EE7-AB7A-4F54100AF716}" type="presParOf" srcId="{2DBFDB1A-42C1-4C1C-B733-676BB873CFD5}" destId="{62A513FF-E936-4512-9D72-824FC4A079DB}" srcOrd="3" destOrd="0" presId="urn:microsoft.com/office/officeart/2005/8/layout/hierarchy2"/>
    <dgm:cxn modelId="{2269079E-992E-409E-AB60-DF40EA7579B0}" type="presParOf" srcId="{62A513FF-E936-4512-9D72-824FC4A079DB}" destId="{3EC7A816-2FDF-4329-88D0-F253C74629E7}" srcOrd="0" destOrd="0" presId="urn:microsoft.com/office/officeart/2005/8/layout/hierarchy2"/>
    <dgm:cxn modelId="{7EA50027-A88B-46D1-B03B-5490B7C2C74B}" type="presParOf" srcId="{62A513FF-E936-4512-9D72-824FC4A079DB}" destId="{90FD6E05-2A42-4BA3-BD5D-DF055207E9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A3E39C-8D40-4739-B841-E0B5D051FCCD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Прикладная математика</a:t>
          </a:r>
          <a:endParaRPr lang="ru-RU" dirty="0"/>
        </a:p>
      </dgm:t>
    </dgm:pt>
    <dgm:pt modelId="{676F5E62-E75F-4512-9160-B82083C4EAFA}" type="parTrans" cxnId="{05DC0FBC-3BBF-46AD-AC91-32E86DE1D20C}">
      <dgm:prSet/>
      <dgm:spPr/>
      <dgm:t>
        <a:bodyPr/>
        <a:lstStyle/>
        <a:p>
          <a:endParaRPr lang="ru-RU"/>
        </a:p>
      </dgm:t>
    </dgm:pt>
    <dgm:pt modelId="{5BC56695-D912-4C7D-9B6A-5F470F9AB75D}" type="sibTrans" cxnId="{05DC0FBC-3BBF-46AD-AC91-32E86DE1D20C}">
      <dgm:prSet/>
      <dgm:spPr/>
      <dgm:t>
        <a:bodyPr/>
        <a:lstStyle/>
        <a:p>
          <a:endParaRPr lang="ru-RU"/>
        </a:p>
      </dgm:t>
    </dgm:pt>
    <dgm:pt modelId="{D833A98D-4CE5-4BF5-87B7-9F9D3D78028A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(4 года)</a:t>
          </a:r>
          <a:endParaRPr lang="ru-RU" dirty="0"/>
        </a:p>
      </dgm:t>
    </dgm:pt>
    <dgm:pt modelId="{460B6C9D-9ACB-4C8F-8BD1-A03D9C21A289}" type="parTrans" cxnId="{0A7CB9A4-A7F3-40CA-B936-EF6FBA296ECC}">
      <dgm:prSet/>
      <dgm:spPr/>
      <dgm:t>
        <a:bodyPr/>
        <a:lstStyle/>
        <a:p>
          <a:endParaRPr lang="ru-RU"/>
        </a:p>
      </dgm:t>
    </dgm:pt>
    <dgm:pt modelId="{7EB9054E-9094-4913-9663-9ECC22F048DC}" type="sibTrans" cxnId="{0A7CB9A4-A7F3-40CA-B936-EF6FBA296ECC}">
      <dgm:prSet/>
      <dgm:spPr/>
      <dgm:t>
        <a:bodyPr/>
        <a:lstStyle/>
        <a:p>
          <a:endParaRPr lang="ru-RU"/>
        </a:p>
      </dgm:t>
    </dgm:pt>
    <dgm:pt modelId="{BF5E5D89-BB8E-4029-8DB8-03C141D61E01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3C2D69F-A6C3-44B6-8295-4DB9B374A220}" type="parTrans" cxnId="{542488AD-6492-49E7-8A05-32EB1DDAD2DE}">
      <dgm:prSet/>
      <dgm:spPr/>
      <dgm:t>
        <a:bodyPr/>
        <a:lstStyle/>
        <a:p>
          <a:endParaRPr lang="ru-RU"/>
        </a:p>
      </dgm:t>
    </dgm:pt>
    <dgm:pt modelId="{8AF101DF-D39E-451B-B20C-FBC3E6EF514A}" type="sibTrans" cxnId="{542488AD-6492-49E7-8A05-32EB1DDAD2DE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5CDCD4-2739-4D9D-9C79-4CDBC922B8EF}" type="pres">
      <dgm:prSet presAssocID="{E8A3E39C-8D40-4739-B841-E0B5D051FCCD}" presName="root1" presStyleCnt="0"/>
      <dgm:spPr/>
    </dgm:pt>
    <dgm:pt modelId="{1E2AB4FC-398F-4365-99B4-3611283B6C6A}" type="pres">
      <dgm:prSet presAssocID="{E8A3E39C-8D40-4739-B841-E0B5D051FCCD}" presName="LevelOneTextNode" presStyleLbl="node0" presStyleIdx="0" presStyleCnt="1" custScaleX="84411" custScaleY="49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E0C71E-2B76-4A72-874C-38C09A8D4893}" type="pres">
      <dgm:prSet presAssocID="{E8A3E39C-8D40-4739-B841-E0B5D051FCCD}" presName="level2hierChild" presStyleCnt="0"/>
      <dgm:spPr/>
    </dgm:pt>
    <dgm:pt modelId="{1019C8F2-4480-4F94-BAAE-170A4ECDEC61}" type="pres">
      <dgm:prSet presAssocID="{460B6C9D-9ACB-4C8F-8BD1-A03D9C21A289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C31F67E-7D05-4827-9586-7B61F48E15BB}" type="pres">
      <dgm:prSet presAssocID="{460B6C9D-9ACB-4C8F-8BD1-A03D9C21A289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FCC250C-2461-4A31-BBE4-6E9368A78F43}" type="pres">
      <dgm:prSet presAssocID="{D833A98D-4CE5-4BF5-87B7-9F9D3D78028A}" presName="root2" presStyleCnt="0"/>
      <dgm:spPr/>
    </dgm:pt>
    <dgm:pt modelId="{B168564F-3B2F-4BBF-9F52-8A5FB5FB9830}" type="pres">
      <dgm:prSet presAssocID="{D833A98D-4CE5-4BF5-87B7-9F9D3D78028A}" presName="LevelTwoTextNode" presStyleLbl="node2" presStyleIdx="0" presStyleCnt="2" custScaleX="64153" custScaleY="425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06DFA-24F8-47CB-9F9A-6528A707D3A0}" type="pres">
      <dgm:prSet presAssocID="{D833A98D-4CE5-4BF5-87B7-9F9D3D78028A}" presName="level3hierChild" presStyleCnt="0"/>
      <dgm:spPr/>
    </dgm:pt>
    <dgm:pt modelId="{AC2130AC-FB78-4549-A76A-F14DC8D6D6AF}" type="pres">
      <dgm:prSet presAssocID="{13C2D69F-A6C3-44B6-8295-4DB9B374A220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BD4A853D-EA58-4587-9487-EA1AAA77CCD1}" type="pres">
      <dgm:prSet presAssocID="{13C2D69F-A6C3-44B6-8295-4DB9B374A220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8886F40-D4CB-441E-A121-823BD4523FC5}" type="pres">
      <dgm:prSet presAssocID="{BF5E5D89-BB8E-4029-8DB8-03C141D61E01}" presName="root2" presStyleCnt="0"/>
      <dgm:spPr/>
    </dgm:pt>
    <dgm:pt modelId="{2ABE7F83-37FB-42AB-BA58-84184E201B7F}" type="pres">
      <dgm:prSet presAssocID="{BF5E5D89-BB8E-4029-8DB8-03C141D61E01}" presName="LevelTwoTextNode" presStyleLbl="node2" presStyleIdx="1" presStyleCnt="2" custScaleX="59841" custScaleY="336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F333A-1E6C-4CD7-9B41-3C26248BF4A7}" type="pres">
      <dgm:prSet presAssocID="{BF5E5D89-BB8E-4029-8DB8-03C141D61E01}" presName="level3hierChild" presStyleCnt="0"/>
      <dgm:spPr/>
    </dgm:pt>
  </dgm:ptLst>
  <dgm:cxnLst>
    <dgm:cxn modelId="{2D118CE8-CB4C-4D9B-8EC4-425A369D7AA0}" type="presOf" srcId="{D833A98D-4CE5-4BF5-87B7-9F9D3D78028A}" destId="{B168564F-3B2F-4BBF-9F52-8A5FB5FB9830}" srcOrd="0" destOrd="0" presId="urn:microsoft.com/office/officeart/2005/8/layout/hierarchy2"/>
    <dgm:cxn modelId="{05DC0FBC-3BBF-46AD-AC91-32E86DE1D20C}" srcId="{4C9A2737-1E9A-4A8C-A071-3EFD12730D4F}" destId="{E8A3E39C-8D40-4739-B841-E0B5D051FCCD}" srcOrd="0" destOrd="0" parTransId="{676F5E62-E75F-4512-9160-B82083C4EAFA}" sibTransId="{5BC56695-D912-4C7D-9B6A-5F470F9AB75D}"/>
    <dgm:cxn modelId="{7755F780-A53D-4D1A-94B5-BD3BAA94A6C9}" type="presOf" srcId="{BF5E5D89-BB8E-4029-8DB8-03C141D61E01}" destId="{2ABE7F83-37FB-42AB-BA58-84184E201B7F}" srcOrd="0" destOrd="0" presId="urn:microsoft.com/office/officeart/2005/8/layout/hierarchy2"/>
    <dgm:cxn modelId="{225ECD6A-C619-4D53-851B-84106ACCF181}" type="presOf" srcId="{13C2D69F-A6C3-44B6-8295-4DB9B374A220}" destId="{BD4A853D-EA58-4587-9487-EA1AAA77CCD1}" srcOrd="1" destOrd="0" presId="urn:microsoft.com/office/officeart/2005/8/layout/hierarchy2"/>
    <dgm:cxn modelId="{542488AD-6492-49E7-8A05-32EB1DDAD2DE}" srcId="{E8A3E39C-8D40-4739-B841-E0B5D051FCCD}" destId="{BF5E5D89-BB8E-4029-8DB8-03C141D61E01}" srcOrd="1" destOrd="0" parTransId="{13C2D69F-A6C3-44B6-8295-4DB9B374A220}" sibTransId="{8AF101DF-D39E-451B-B20C-FBC3E6EF514A}"/>
    <dgm:cxn modelId="{D7CCEE6E-1470-4FA9-801D-2E7BC673D824}" type="presOf" srcId="{460B6C9D-9ACB-4C8F-8BD1-A03D9C21A289}" destId="{1019C8F2-4480-4F94-BAAE-170A4ECDEC61}" srcOrd="0" destOrd="0" presId="urn:microsoft.com/office/officeart/2005/8/layout/hierarchy2"/>
    <dgm:cxn modelId="{258ADE28-91CF-4552-B877-5525792B8F90}" type="presOf" srcId="{4C9A2737-1E9A-4A8C-A071-3EFD12730D4F}" destId="{4CEAFB5E-56FF-4D2D-9B6C-6CC0BD55BDF6}" srcOrd="0" destOrd="0" presId="urn:microsoft.com/office/officeart/2005/8/layout/hierarchy2"/>
    <dgm:cxn modelId="{9BFD7289-0D33-4C5B-BEE9-3F285C76323A}" type="presOf" srcId="{460B6C9D-9ACB-4C8F-8BD1-A03D9C21A289}" destId="{AC31F67E-7D05-4827-9586-7B61F48E15BB}" srcOrd="1" destOrd="0" presId="urn:microsoft.com/office/officeart/2005/8/layout/hierarchy2"/>
    <dgm:cxn modelId="{2B87C762-3151-47E4-A038-7EDF6F01107A}" type="presOf" srcId="{13C2D69F-A6C3-44B6-8295-4DB9B374A220}" destId="{AC2130AC-FB78-4549-A76A-F14DC8D6D6AF}" srcOrd="0" destOrd="0" presId="urn:microsoft.com/office/officeart/2005/8/layout/hierarchy2"/>
    <dgm:cxn modelId="{0A7CB9A4-A7F3-40CA-B936-EF6FBA296ECC}" srcId="{E8A3E39C-8D40-4739-B841-E0B5D051FCCD}" destId="{D833A98D-4CE5-4BF5-87B7-9F9D3D78028A}" srcOrd="0" destOrd="0" parTransId="{460B6C9D-9ACB-4C8F-8BD1-A03D9C21A289}" sibTransId="{7EB9054E-9094-4913-9663-9ECC22F048DC}"/>
    <dgm:cxn modelId="{FCC1C1D1-38DF-48DB-8782-0A17BB99ABC7}" type="presOf" srcId="{E8A3E39C-8D40-4739-B841-E0B5D051FCCD}" destId="{1E2AB4FC-398F-4365-99B4-3611283B6C6A}" srcOrd="0" destOrd="0" presId="urn:microsoft.com/office/officeart/2005/8/layout/hierarchy2"/>
    <dgm:cxn modelId="{B7874C8E-F772-4FC1-8B5E-780CA0FAE6BF}" type="presParOf" srcId="{4CEAFB5E-56FF-4D2D-9B6C-6CC0BD55BDF6}" destId="{735CDCD4-2739-4D9D-9C79-4CDBC922B8EF}" srcOrd="0" destOrd="0" presId="urn:microsoft.com/office/officeart/2005/8/layout/hierarchy2"/>
    <dgm:cxn modelId="{B940917A-DCE7-4A65-9A53-E437E0F0F4F5}" type="presParOf" srcId="{735CDCD4-2739-4D9D-9C79-4CDBC922B8EF}" destId="{1E2AB4FC-398F-4365-99B4-3611283B6C6A}" srcOrd="0" destOrd="0" presId="urn:microsoft.com/office/officeart/2005/8/layout/hierarchy2"/>
    <dgm:cxn modelId="{EC2F887E-227C-4297-80A7-016161353532}" type="presParOf" srcId="{735CDCD4-2739-4D9D-9C79-4CDBC922B8EF}" destId="{5DE0C71E-2B76-4A72-874C-38C09A8D4893}" srcOrd="1" destOrd="0" presId="urn:microsoft.com/office/officeart/2005/8/layout/hierarchy2"/>
    <dgm:cxn modelId="{A01AA2D7-56CE-4EC2-A48B-4A317E6380D8}" type="presParOf" srcId="{5DE0C71E-2B76-4A72-874C-38C09A8D4893}" destId="{1019C8F2-4480-4F94-BAAE-170A4ECDEC61}" srcOrd="0" destOrd="0" presId="urn:microsoft.com/office/officeart/2005/8/layout/hierarchy2"/>
    <dgm:cxn modelId="{0255C6D7-65AF-49AF-AC01-9209B17F2145}" type="presParOf" srcId="{1019C8F2-4480-4F94-BAAE-170A4ECDEC61}" destId="{AC31F67E-7D05-4827-9586-7B61F48E15BB}" srcOrd="0" destOrd="0" presId="urn:microsoft.com/office/officeart/2005/8/layout/hierarchy2"/>
    <dgm:cxn modelId="{520464C5-1C51-45A0-A538-3F1E1D3CC2AF}" type="presParOf" srcId="{5DE0C71E-2B76-4A72-874C-38C09A8D4893}" destId="{9FCC250C-2461-4A31-BBE4-6E9368A78F43}" srcOrd="1" destOrd="0" presId="urn:microsoft.com/office/officeart/2005/8/layout/hierarchy2"/>
    <dgm:cxn modelId="{E8CADADD-F6FB-4B7D-8CE1-7600B3A8C4AC}" type="presParOf" srcId="{9FCC250C-2461-4A31-BBE4-6E9368A78F43}" destId="{B168564F-3B2F-4BBF-9F52-8A5FB5FB9830}" srcOrd="0" destOrd="0" presId="urn:microsoft.com/office/officeart/2005/8/layout/hierarchy2"/>
    <dgm:cxn modelId="{C9C73EF8-7BAA-4FB5-849F-F2E8172DE573}" type="presParOf" srcId="{9FCC250C-2461-4A31-BBE4-6E9368A78F43}" destId="{B3B06DFA-24F8-47CB-9F9A-6528A707D3A0}" srcOrd="1" destOrd="0" presId="urn:microsoft.com/office/officeart/2005/8/layout/hierarchy2"/>
    <dgm:cxn modelId="{1A580CC9-702F-484C-AE48-A59A13A7AF3A}" type="presParOf" srcId="{5DE0C71E-2B76-4A72-874C-38C09A8D4893}" destId="{AC2130AC-FB78-4549-A76A-F14DC8D6D6AF}" srcOrd="2" destOrd="0" presId="urn:microsoft.com/office/officeart/2005/8/layout/hierarchy2"/>
    <dgm:cxn modelId="{15A66584-6EC2-44AB-96D3-F9AFEFDDCEB5}" type="presParOf" srcId="{AC2130AC-FB78-4549-A76A-F14DC8D6D6AF}" destId="{BD4A853D-EA58-4587-9487-EA1AAA77CCD1}" srcOrd="0" destOrd="0" presId="urn:microsoft.com/office/officeart/2005/8/layout/hierarchy2"/>
    <dgm:cxn modelId="{B016AB23-88E8-47CD-9F6A-EDEE29707F2B}" type="presParOf" srcId="{5DE0C71E-2B76-4A72-874C-38C09A8D4893}" destId="{68886F40-D4CB-441E-A121-823BD4523FC5}" srcOrd="3" destOrd="0" presId="urn:microsoft.com/office/officeart/2005/8/layout/hierarchy2"/>
    <dgm:cxn modelId="{4893E122-62F7-4DA6-A89C-CCA898CF78E4}" type="presParOf" srcId="{68886F40-D4CB-441E-A121-823BD4523FC5}" destId="{2ABE7F83-37FB-42AB-BA58-84184E201B7F}" srcOrd="0" destOrd="0" presId="urn:microsoft.com/office/officeart/2005/8/layout/hierarchy2"/>
    <dgm:cxn modelId="{3EBC2030-D051-4C1F-8F67-9821F82D8C26}" type="presParOf" srcId="{68886F40-D4CB-441E-A121-823BD4523FC5}" destId="{725F333A-1E6C-4CD7-9B41-3C26248BF4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Математика (высшая, дискретная, вычислительная)</a:t>
          </a:r>
          <a:r>
            <a:rPr lang="en-US" sz="1200" dirty="0" smtClean="0"/>
            <a:t>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Инженер-математик;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13B37F83-DDE8-4D44-A105-7040F6732EA9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Разработчик компьютерных моделей, методов и алгоритмов;</a:t>
          </a:r>
          <a:endParaRPr lang="ru-RU" sz="1200" dirty="0"/>
        </a:p>
      </dgm:t>
    </dgm:pt>
    <dgm:pt modelId="{5B04DFE5-944B-4E6E-977B-504B9A23A217}" type="parTrans" cxnId="{6BDCB651-63DF-4D73-915A-C9CBB1E14EA3}">
      <dgm:prSet/>
      <dgm:spPr/>
      <dgm:t>
        <a:bodyPr/>
        <a:lstStyle/>
        <a:p>
          <a:endParaRPr lang="ru-RU"/>
        </a:p>
      </dgm:t>
    </dgm:pt>
    <dgm:pt modelId="{D3DE300C-7D4C-4599-9B9E-6C6259E0A1B9}" type="sibTrans" cxnId="{6BDCB651-63DF-4D73-915A-C9CBB1E14EA3}">
      <dgm:prSet/>
      <dgm:spPr/>
      <dgm:t>
        <a:bodyPr/>
        <a:lstStyle/>
        <a:p>
          <a:endParaRPr lang="ru-RU"/>
        </a:p>
      </dgm:t>
    </dgm:pt>
    <dgm:pt modelId="{C1210C8B-DBD5-4C38-8542-04D34782374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Разработчик ПО;</a:t>
          </a:r>
          <a:endParaRPr lang="ru-RU" sz="1200" dirty="0"/>
        </a:p>
      </dgm:t>
    </dgm:pt>
    <dgm:pt modelId="{1E2A5E85-9E28-4CD3-BC4F-0399D1CFAC3A}" type="parTrans" cxnId="{03B77D24-B016-4C69-8B29-7021C5D05422}">
      <dgm:prSet/>
      <dgm:spPr/>
      <dgm:t>
        <a:bodyPr/>
        <a:lstStyle/>
        <a:p>
          <a:endParaRPr lang="ru-RU"/>
        </a:p>
      </dgm:t>
    </dgm:pt>
    <dgm:pt modelId="{A9C2DE8F-129C-4A54-A17C-57C83C241E9F}" type="sibTrans" cxnId="{03B77D24-B016-4C69-8B29-7021C5D05422}">
      <dgm:prSet/>
      <dgm:spPr/>
      <dgm:t>
        <a:bodyPr/>
        <a:lstStyle/>
        <a:p>
          <a:endParaRPr lang="ru-RU"/>
        </a:p>
      </dgm:t>
    </dgm:pt>
    <dgm:pt modelId="{A4FF07F9-BFDF-46D7-BEE6-F1AB726D5C58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Специалист по системному администрированию.</a:t>
          </a:r>
          <a:endParaRPr lang="ru-RU" sz="1200" dirty="0"/>
        </a:p>
      </dgm:t>
    </dgm:pt>
    <dgm:pt modelId="{D45E6B97-0437-45DE-B17F-EAC1BC0DB025}" type="parTrans" cxnId="{7A22D490-621B-49A3-A7E0-6EEA8E73F293}">
      <dgm:prSet/>
      <dgm:spPr/>
      <dgm:t>
        <a:bodyPr/>
        <a:lstStyle/>
        <a:p>
          <a:endParaRPr lang="ru-RU"/>
        </a:p>
      </dgm:t>
    </dgm:pt>
    <dgm:pt modelId="{F38F3DB8-9AA8-408A-A784-3F684DDA02A8}" type="sibTrans" cxnId="{7A22D490-621B-49A3-A7E0-6EEA8E73F293}">
      <dgm:prSet/>
      <dgm:spPr/>
      <dgm:t>
        <a:bodyPr/>
        <a:lstStyle/>
        <a:p>
          <a:endParaRPr lang="ru-RU"/>
        </a:p>
      </dgm:t>
    </dgm:pt>
    <dgm:pt modelId="{14F2FEA3-B7DD-4BFB-881F-30F75236EA25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Аналитик компьютерных данных;</a:t>
          </a:r>
          <a:endParaRPr lang="ru-RU" sz="1200" dirty="0"/>
        </a:p>
      </dgm:t>
    </dgm:pt>
    <dgm:pt modelId="{617BC2B3-718B-4EAC-97F6-9ADA381F7527}" type="parTrans" cxnId="{08B729CB-9CCB-4578-B6EA-3E6AD0DDB1C0}">
      <dgm:prSet/>
      <dgm:spPr/>
      <dgm:t>
        <a:bodyPr/>
        <a:lstStyle/>
        <a:p>
          <a:endParaRPr lang="ru-RU"/>
        </a:p>
      </dgm:t>
    </dgm:pt>
    <dgm:pt modelId="{9510F2EC-E335-435F-B624-5548EF25DC9E}" type="sibTrans" cxnId="{08B729CB-9CCB-4578-B6EA-3E6AD0DDB1C0}">
      <dgm:prSet/>
      <dgm:spPr/>
      <dgm:t>
        <a:bodyPr/>
        <a:lstStyle/>
        <a:p>
          <a:endParaRPr lang="ru-RU"/>
        </a:p>
      </dgm:t>
    </dgm:pt>
    <dgm:pt modelId="{8F1C1EFB-9C55-4E20-93FB-6F841171E87C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Администратор баз данных;</a:t>
          </a:r>
          <a:endParaRPr lang="ru-RU" sz="1200" dirty="0"/>
        </a:p>
      </dgm:t>
    </dgm:pt>
    <dgm:pt modelId="{F77075FE-9DA9-42C1-A0DA-E4C0B863763B}" type="parTrans" cxnId="{B403B0C1-1A0A-4ED9-B05D-E2B79ACDA50D}">
      <dgm:prSet/>
      <dgm:spPr/>
      <dgm:t>
        <a:bodyPr/>
        <a:lstStyle/>
        <a:p>
          <a:endParaRPr lang="ru-RU"/>
        </a:p>
      </dgm:t>
    </dgm:pt>
    <dgm:pt modelId="{87F5AA10-05CD-43A3-8C69-60969E4A6AFB}" type="sibTrans" cxnId="{B403B0C1-1A0A-4ED9-B05D-E2B79ACDA50D}">
      <dgm:prSet/>
      <dgm:spPr/>
      <dgm:t>
        <a:bodyPr/>
        <a:lstStyle/>
        <a:p>
          <a:endParaRPr lang="ru-RU"/>
        </a:p>
      </dgm:t>
    </dgm:pt>
    <dgm:pt modelId="{908F3AD0-8595-408D-9AA0-1026DCBA4399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Архитектор ПО;</a:t>
          </a:r>
          <a:endParaRPr lang="ru-RU" sz="1200" dirty="0"/>
        </a:p>
      </dgm:t>
    </dgm:pt>
    <dgm:pt modelId="{C6D51437-2F0C-48B2-8357-9904CFA4E97F}" type="parTrans" cxnId="{A541C3A6-8D34-4E4B-ADD4-9B4A77B68D29}">
      <dgm:prSet/>
      <dgm:spPr/>
      <dgm:t>
        <a:bodyPr/>
        <a:lstStyle/>
        <a:p>
          <a:endParaRPr lang="ru-RU"/>
        </a:p>
      </dgm:t>
    </dgm:pt>
    <dgm:pt modelId="{720EA59B-9F97-4833-A2B9-7E4940795FC6}" type="sibTrans" cxnId="{A541C3A6-8D34-4E4B-ADD4-9B4A77B68D29}">
      <dgm:prSet/>
      <dgm:spPr/>
      <dgm:t>
        <a:bodyPr/>
        <a:lstStyle/>
        <a:p>
          <a:endParaRPr lang="ru-RU"/>
        </a:p>
      </dgm:t>
    </dgm:pt>
    <dgm:pt modelId="{5961A118-9103-49EF-BE33-E43F70DF297D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Системный аналитик;</a:t>
          </a:r>
          <a:endParaRPr lang="ru-RU" sz="1200" dirty="0"/>
        </a:p>
      </dgm:t>
    </dgm:pt>
    <dgm:pt modelId="{BC5D1D6A-3D06-49D6-AFB7-E75ED622D4B9}" type="parTrans" cxnId="{E105553A-F407-472A-92C0-08F6C1CCCE4A}">
      <dgm:prSet/>
      <dgm:spPr/>
      <dgm:t>
        <a:bodyPr/>
        <a:lstStyle/>
        <a:p>
          <a:endParaRPr lang="ru-RU"/>
        </a:p>
      </dgm:t>
    </dgm:pt>
    <dgm:pt modelId="{2A3F69A7-77AA-4832-8391-147F99908D4F}" type="sibTrans" cxnId="{E105553A-F407-472A-92C0-08F6C1CCCE4A}">
      <dgm:prSet/>
      <dgm:spPr/>
      <dgm:t>
        <a:bodyPr/>
        <a:lstStyle/>
        <a:p>
          <a:endParaRPr lang="ru-RU"/>
        </a:p>
      </dgm:t>
    </dgm:pt>
    <dgm:pt modelId="{0B4EFAE5-0E7C-45E0-ACC5-6EA38CABAE47}">
      <dgm:prSet custT="1"/>
      <dgm:spPr/>
      <dgm:t>
        <a:bodyPr/>
        <a:lstStyle/>
        <a:p>
          <a:r>
            <a:rPr lang="ru-RU" sz="1200" dirty="0" smtClean="0"/>
            <a:t>Языки и технологии программирования</a:t>
          </a:r>
          <a:r>
            <a:rPr lang="en-US" sz="1200" dirty="0" smtClean="0"/>
            <a:t>;</a:t>
          </a:r>
          <a:endParaRPr lang="ru-RU" sz="1200" dirty="0"/>
        </a:p>
      </dgm:t>
    </dgm:pt>
    <dgm:pt modelId="{74BFE788-E4B1-451F-8491-B170C571EA7F}" type="parTrans" cxnId="{A9AB8CDD-D76E-4073-BF40-402BA06A43E6}">
      <dgm:prSet/>
      <dgm:spPr/>
      <dgm:t>
        <a:bodyPr/>
        <a:lstStyle/>
        <a:p>
          <a:endParaRPr lang="ru-RU"/>
        </a:p>
      </dgm:t>
    </dgm:pt>
    <dgm:pt modelId="{AD5F1C3B-0DA0-4884-B629-C1042F5A74E8}" type="sibTrans" cxnId="{A9AB8CDD-D76E-4073-BF40-402BA06A43E6}">
      <dgm:prSet/>
      <dgm:spPr/>
      <dgm:t>
        <a:bodyPr/>
        <a:lstStyle/>
        <a:p>
          <a:endParaRPr lang="ru-RU"/>
        </a:p>
      </dgm:t>
    </dgm:pt>
    <dgm:pt modelId="{F9ECFA91-1609-47FA-B415-870F083ADF15}">
      <dgm:prSet custT="1"/>
      <dgm:spPr/>
      <dgm:t>
        <a:bodyPr/>
        <a:lstStyle/>
        <a:p>
          <a:r>
            <a:rPr lang="ru-RU" sz="1200" dirty="0" smtClean="0"/>
            <a:t>Операционные системы</a:t>
          </a:r>
          <a:r>
            <a:rPr lang="en-US" sz="1200" dirty="0" smtClean="0"/>
            <a:t>;</a:t>
          </a:r>
          <a:endParaRPr lang="ru-RU" sz="1200" dirty="0"/>
        </a:p>
      </dgm:t>
    </dgm:pt>
    <dgm:pt modelId="{E245DF77-DF7F-4BA2-821D-561C5B7BE85A}" type="parTrans" cxnId="{85DB80D3-FA15-4DE3-AFCF-9941EBDFD9EF}">
      <dgm:prSet/>
      <dgm:spPr/>
      <dgm:t>
        <a:bodyPr/>
        <a:lstStyle/>
        <a:p>
          <a:endParaRPr lang="ru-RU"/>
        </a:p>
      </dgm:t>
    </dgm:pt>
    <dgm:pt modelId="{33A789EC-6105-4F2F-8F84-AA60747E4F6B}" type="sibTrans" cxnId="{85DB80D3-FA15-4DE3-AFCF-9941EBDFD9EF}">
      <dgm:prSet/>
      <dgm:spPr/>
      <dgm:t>
        <a:bodyPr/>
        <a:lstStyle/>
        <a:p>
          <a:endParaRPr lang="ru-RU"/>
        </a:p>
      </dgm:t>
    </dgm:pt>
    <dgm:pt modelId="{59B12929-453E-4884-9C45-1EC11ACDECF0}">
      <dgm:prSet custT="1"/>
      <dgm:spPr/>
      <dgm:t>
        <a:bodyPr/>
        <a:lstStyle/>
        <a:p>
          <a:r>
            <a:rPr lang="ru-RU" sz="1200" dirty="0" smtClean="0"/>
            <a:t>СУБД.</a:t>
          </a:r>
          <a:endParaRPr lang="ru-RU" sz="1200" dirty="0"/>
        </a:p>
      </dgm:t>
    </dgm:pt>
    <dgm:pt modelId="{36F910CE-54D0-466B-9CF4-6660D3AC687C}" type="parTrans" cxnId="{2E1E0B8F-2A90-48B0-BD93-C596A96689C9}">
      <dgm:prSet/>
      <dgm:spPr/>
      <dgm:t>
        <a:bodyPr/>
        <a:lstStyle/>
        <a:p>
          <a:endParaRPr lang="ru-RU"/>
        </a:p>
      </dgm:t>
    </dgm:pt>
    <dgm:pt modelId="{2600EF96-1389-4798-AEB7-4493D1F00D6B}" type="sibTrans" cxnId="{2E1E0B8F-2A90-48B0-BD93-C596A96689C9}">
      <dgm:prSet/>
      <dgm:spPr/>
      <dgm:t>
        <a:bodyPr/>
        <a:lstStyle/>
        <a:p>
          <a:endParaRPr lang="ru-RU"/>
        </a:p>
      </dgm:t>
    </dgm:pt>
    <dgm:pt modelId="{55696A7D-FA8C-4B55-8AD5-FBAB322E76A6}">
      <dgm:prSet phldrT="[Текст]" custT="1"/>
      <dgm:spPr/>
      <dgm:t>
        <a:bodyPr/>
        <a:lstStyle/>
        <a:p>
          <a:r>
            <a:rPr lang="ru-RU" sz="1200" dirty="0" smtClean="0"/>
            <a:t>Теория вычислительной сложности, параллельные алгоритмы, распределенные алгоритмы;</a:t>
          </a:r>
          <a:endParaRPr lang="ru-RU" sz="1200" dirty="0"/>
        </a:p>
      </dgm:t>
    </dgm:pt>
    <dgm:pt modelId="{36DB225C-F649-4438-AF93-D87FF31EF585}" type="parTrans" cxnId="{2C60E759-7D53-4EDB-82E3-0BA6AD580504}">
      <dgm:prSet/>
      <dgm:spPr/>
      <dgm:t>
        <a:bodyPr/>
        <a:lstStyle/>
        <a:p>
          <a:endParaRPr lang="ru-RU"/>
        </a:p>
      </dgm:t>
    </dgm:pt>
    <dgm:pt modelId="{8377CCC2-EEED-4B16-A5E7-752FD853FFE7}" type="sibTrans" cxnId="{2C60E759-7D53-4EDB-82E3-0BA6AD580504}">
      <dgm:prSet/>
      <dgm:spPr/>
      <dgm:t>
        <a:bodyPr/>
        <a:lstStyle/>
        <a:p>
          <a:endParaRPr lang="ru-RU"/>
        </a:p>
      </dgm:t>
    </dgm:pt>
    <dgm:pt modelId="{9F40A64C-C3FC-4D33-8147-54FF632A1689}">
      <dgm:prSet phldrT="[Текст]" custT="1"/>
      <dgm:spPr/>
      <dgm:t>
        <a:bodyPr/>
        <a:lstStyle/>
        <a:p>
          <a:r>
            <a:rPr lang="ru-RU" sz="1200" dirty="0" smtClean="0"/>
            <a:t>Современные математические пакеты;</a:t>
          </a:r>
          <a:endParaRPr lang="ru-RU" sz="1200" dirty="0"/>
        </a:p>
      </dgm:t>
    </dgm:pt>
    <dgm:pt modelId="{FDD51A51-E8A3-4938-905D-E9F2025C4189}" type="parTrans" cxnId="{2D69DA6B-31AD-4987-89E1-B4DAA2AFEFCD}">
      <dgm:prSet/>
      <dgm:spPr/>
      <dgm:t>
        <a:bodyPr/>
        <a:lstStyle/>
        <a:p>
          <a:endParaRPr lang="ru-RU"/>
        </a:p>
      </dgm:t>
    </dgm:pt>
    <dgm:pt modelId="{210636E5-A5D0-4E4D-906B-36904CAEA915}" type="sibTrans" cxnId="{2D69DA6B-31AD-4987-89E1-B4DAA2AFEFCD}">
      <dgm:prSet/>
      <dgm:spPr/>
      <dgm:t>
        <a:bodyPr/>
        <a:lstStyle/>
        <a:p>
          <a:endParaRPr lang="ru-RU"/>
        </a:p>
      </dgm:t>
    </dgm:pt>
    <dgm:pt modelId="{7C4F94AF-6E53-4D49-A9F9-3D9ADB30B2AC}">
      <dgm:prSet phldrT="[Текст]" custT="1"/>
      <dgm:spPr/>
      <dgm:t>
        <a:bodyPr/>
        <a:lstStyle/>
        <a:p>
          <a:r>
            <a:rPr lang="ru-RU" sz="1200" dirty="0" smtClean="0"/>
            <a:t>Численные методы линейной алгебры;</a:t>
          </a:r>
          <a:endParaRPr lang="ru-RU" sz="1200" dirty="0"/>
        </a:p>
      </dgm:t>
    </dgm:pt>
    <dgm:pt modelId="{293884CC-3700-4884-AEE9-65DFDFC34676}" type="parTrans" cxnId="{85708301-8195-4B26-A010-78D45510DA4E}">
      <dgm:prSet/>
      <dgm:spPr/>
      <dgm:t>
        <a:bodyPr/>
        <a:lstStyle/>
        <a:p>
          <a:endParaRPr lang="ru-RU"/>
        </a:p>
      </dgm:t>
    </dgm:pt>
    <dgm:pt modelId="{EAAE221B-5988-464B-A0A8-018D22B860C2}" type="sibTrans" cxnId="{85708301-8195-4B26-A010-78D45510DA4E}">
      <dgm:prSet/>
      <dgm:spPr/>
      <dgm:t>
        <a:bodyPr/>
        <a:lstStyle/>
        <a:p>
          <a:endParaRPr lang="ru-RU"/>
        </a:p>
      </dgm:t>
    </dgm:pt>
    <dgm:pt modelId="{8A616E3C-991C-420D-86DE-660E00A0F858}">
      <dgm:prSet phldrT="[Текст]" custT="1"/>
      <dgm:spPr/>
      <dgm:t>
        <a:bodyPr/>
        <a:lstStyle/>
        <a:p>
          <a:r>
            <a:rPr lang="ru-RU" sz="1200" dirty="0" smtClean="0"/>
            <a:t>Теория принятия решений;</a:t>
          </a:r>
          <a:endParaRPr lang="ru-RU" sz="1200" dirty="0"/>
        </a:p>
      </dgm:t>
    </dgm:pt>
    <dgm:pt modelId="{5E8B96CE-85C7-4533-83DD-104B4635972E}" type="parTrans" cxnId="{11F537AE-20A9-4994-B4D9-6F192A6FA74F}">
      <dgm:prSet/>
      <dgm:spPr/>
      <dgm:t>
        <a:bodyPr/>
        <a:lstStyle/>
        <a:p>
          <a:endParaRPr lang="ru-RU"/>
        </a:p>
      </dgm:t>
    </dgm:pt>
    <dgm:pt modelId="{BD0637CF-D15D-4B41-83E7-6A99689B6E76}" type="sibTrans" cxnId="{11F537AE-20A9-4994-B4D9-6F192A6FA74F}">
      <dgm:prSet/>
      <dgm:spPr/>
      <dgm:t>
        <a:bodyPr/>
        <a:lstStyle/>
        <a:p>
          <a:endParaRPr lang="ru-RU"/>
        </a:p>
      </dgm:t>
    </dgm:pt>
    <dgm:pt modelId="{949A9F91-BE3D-484B-A689-96438156B257}">
      <dgm:prSet custT="1"/>
      <dgm:spPr/>
      <dgm:t>
        <a:bodyPr/>
        <a:lstStyle/>
        <a:p>
          <a:r>
            <a:rPr lang="ru-RU" sz="1200" dirty="0" smtClean="0"/>
            <a:t>Базы знаний и экспертные системы;</a:t>
          </a:r>
          <a:endParaRPr lang="ru-RU" sz="1200" dirty="0"/>
        </a:p>
      </dgm:t>
    </dgm:pt>
    <dgm:pt modelId="{E1C35C7B-4B7C-452D-AB27-06EAA48AB74C}" type="parTrans" cxnId="{8B0CD5B1-1FF0-498F-8A6E-CA8C81A445C3}">
      <dgm:prSet/>
      <dgm:spPr/>
      <dgm:t>
        <a:bodyPr/>
        <a:lstStyle/>
        <a:p>
          <a:endParaRPr lang="ru-RU"/>
        </a:p>
      </dgm:t>
    </dgm:pt>
    <dgm:pt modelId="{22CF276A-4846-44BD-9631-B372A95FC085}" type="sibTrans" cxnId="{8B0CD5B1-1FF0-498F-8A6E-CA8C81A445C3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 custScaleY="139417" custLinFactNeighborY="-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 custScaleY="115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74875C-BCC5-4076-BDFF-4AF8343DD71D}" type="presOf" srcId="{14F2FEA3-B7DD-4BFB-881F-30F75236EA25}" destId="{11B63E7B-7A8B-4133-ADF1-4576DBE45302}" srcOrd="0" destOrd="4" presId="urn:microsoft.com/office/officeart/2005/8/layout/chevron2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7DA518BE-C4A3-48B2-A441-A97CE5E6851B}" type="presOf" srcId="{3478C853-2BDE-4CA4-861B-5808184D1927}" destId="{84585F82-198A-4EB2-A421-CFA40F6EF4B3}" srcOrd="0" destOrd="0" presId="urn:microsoft.com/office/officeart/2005/8/layout/chevron2"/>
    <dgm:cxn modelId="{BC451287-540A-4521-8DAF-66938A2C94F7}" type="presOf" srcId="{59B12929-453E-4884-9C45-1EC11ACDECF0}" destId="{346C055C-4FDA-4701-8DFF-3E36403E1A0A}" srcOrd="0" destOrd="8" presId="urn:microsoft.com/office/officeart/2005/8/layout/chevron2"/>
    <dgm:cxn modelId="{E3F07838-41E2-4C0C-82DC-EFA807D97969}" type="presOf" srcId="{F9ECFA91-1609-47FA-B415-870F083ADF15}" destId="{346C055C-4FDA-4701-8DFF-3E36403E1A0A}" srcOrd="0" destOrd="7" presId="urn:microsoft.com/office/officeart/2005/8/layout/chevron2"/>
    <dgm:cxn modelId="{1934735F-E9EA-482C-ABA1-EB33EAB181C2}" type="presOf" srcId="{B6B9D51A-1852-4858-85E3-109B9C7537FD}" destId="{346C055C-4FDA-4701-8DFF-3E36403E1A0A}" srcOrd="0" destOrd="0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6BDCB651-63DF-4D73-915A-C9CBB1E14EA3}" srcId="{ADF59694-078C-4F58-8D4C-B76809A767A6}" destId="{13B37F83-DDE8-4D44-A105-7040F6732EA9}" srcOrd="1" destOrd="0" parTransId="{5B04DFE5-944B-4E6E-977B-504B9A23A217}" sibTransId="{D3DE300C-7D4C-4599-9B9E-6C6259E0A1B9}"/>
    <dgm:cxn modelId="{E105553A-F407-472A-92C0-08F6C1CCCE4A}" srcId="{ADF59694-078C-4F58-8D4C-B76809A767A6}" destId="{5961A118-9103-49EF-BE33-E43F70DF297D}" srcOrd="6" destOrd="0" parTransId="{BC5D1D6A-3D06-49D6-AFB7-E75ED622D4B9}" sibTransId="{2A3F69A7-77AA-4832-8391-147F99908D4F}"/>
    <dgm:cxn modelId="{A254910F-37C7-456E-9983-5C3870A777CC}" type="presOf" srcId="{A9E31BF3-C05D-42DE-9999-7E36F6526B86}" destId="{11B63E7B-7A8B-4133-ADF1-4576DBE45302}" srcOrd="0" destOrd="0" presId="urn:microsoft.com/office/officeart/2005/8/layout/chevron2"/>
    <dgm:cxn modelId="{03B77D24-B016-4C69-8B29-7021C5D05422}" srcId="{ADF59694-078C-4F58-8D4C-B76809A767A6}" destId="{C1210C8B-DBD5-4C38-8542-04D34782374F}" srcOrd="2" destOrd="0" parTransId="{1E2A5E85-9E28-4CD3-BC4F-0399D1CFAC3A}" sibTransId="{A9C2DE8F-129C-4A54-A17C-57C83C241E9F}"/>
    <dgm:cxn modelId="{08B729CB-9CCB-4578-B6EA-3E6AD0DDB1C0}" srcId="{ADF59694-078C-4F58-8D4C-B76809A767A6}" destId="{14F2FEA3-B7DD-4BFB-881F-30F75236EA25}" srcOrd="4" destOrd="0" parTransId="{617BC2B3-718B-4EAC-97F6-9ADA381F7527}" sibTransId="{9510F2EC-E335-435F-B624-5548EF25DC9E}"/>
    <dgm:cxn modelId="{33B2098D-94D7-4DFD-AA26-4C5B41A0D4FD}" type="presOf" srcId="{908F3AD0-8595-408D-9AA0-1026DCBA4399}" destId="{11B63E7B-7A8B-4133-ADF1-4576DBE45302}" srcOrd="0" destOrd="3" presId="urn:microsoft.com/office/officeart/2005/8/layout/chevron2"/>
    <dgm:cxn modelId="{DEAAB96C-68A4-4E4C-8B0E-ED355F554022}" type="presOf" srcId="{5961A118-9103-49EF-BE33-E43F70DF297D}" destId="{11B63E7B-7A8B-4133-ADF1-4576DBE45302}" srcOrd="0" destOrd="6" presId="urn:microsoft.com/office/officeart/2005/8/layout/chevron2"/>
    <dgm:cxn modelId="{491320DC-5641-41CF-8485-6CF72367BDB9}" type="presOf" srcId="{90F3D640-9488-400E-85AF-0638EECAE7FF}" destId="{294DE0AA-7CDF-43F2-96AD-2DC6FB817C17}" srcOrd="0" destOrd="0" presId="urn:microsoft.com/office/officeart/2005/8/layout/chevron2"/>
    <dgm:cxn modelId="{750C4F16-CE1D-4929-8230-6C7996938A21}" type="presOf" srcId="{A4FF07F9-BFDF-46D7-BEE6-F1AB726D5C58}" destId="{11B63E7B-7A8B-4133-ADF1-4576DBE45302}" srcOrd="0" destOrd="7" presId="urn:microsoft.com/office/officeart/2005/8/layout/chevron2"/>
    <dgm:cxn modelId="{2E1E0B8F-2A90-48B0-BD93-C596A96689C9}" srcId="{3478C853-2BDE-4CA4-861B-5808184D1927}" destId="{59B12929-453E-4884-9C45-1EC11ACDECF0}" srcOrd="8" destOrd="0" parTransId="{36F910CE-54D0-466B-9CF4-6660D3AC687C}" sibTransId="{2600EF96-1389-4798-AEB7-4493D1F00D6B}"/>
    <dgm:cxn modelId="{0FBD820C-2316-43F2-8582-C2AE5749E8CB}" type="presOf" srcId="{C1210C8B-DBD5-4C38-8542-04D34782374F}" destId="{11B63E7B-7A8B-4133-ADF1-4576DBE45302}" srcOrd="0" destOrd="2" presId="urn:microsoft.com/office/officeart/2005/8/layout/chevron2"/>
    <dgm:cxn modelId="{55D9863C-7EDD-41AF-B6BE-827805EA0B01}" type="presOf" srcId="{13B37F83-DDE8-4D44-A105-7040F6732EA9}" destId="{11B63E7B-7A8B-4133-ADF1-4576DBE45302}" srcOrd="0" destOrd="1" presId="urn:microsoft.com/office/officeart/2005/8/layout/chevron2"/>
    <dgm:cxn modelId="{66D3B8AC-05BC-4924-BEAB-5EC3D2DCA42A}" type="presOf" srcId="{8F1C1EFB-9C55-4E20-93FB-6F841171E87C}" destId="{11B63E7B-7A8B-4133-ADF1-4576DBE45302}" srcOrd="0" destOrd="5" presId="urn:microsoft.com/office/officeart/2005/8/layout/chevron2"/>
    <dgm:cxn modelId="{7A22D490-621B-49A3-A7E0-6EEA8E73F293}" srcId="{ADF59694-078C-4F58-8D4C-B76809A767A6}" destId="{A4FF07F9-BFDF-46D7-BEE6-F1AB726D5C58}" srcOrd="7" destOrd="0" parTransId="{D45E6B97-0437-45DE-B17F-EAC1BC0DB025}" sibTransId="{F38F3DB8-9AA8-408A-A784-3F684DDA02A8}"/>
    <dgm:cxn modelId="{2C60E759-7D53-4EDB-82E3-0BA6AD580504}" srcId="{3478C853-2BDE-4CA4-861B-5808184D1927}" destId="{55696A7D-FA8C-4B55-8AD5-FBAB322E76A6}" srcOrd="1" destOrd="0" parTransId="{36DB225C-F649-4438-AF93-D87FF31EF585}" sibTransId="{8377CCC2-EEED-4B16-A5E7-752FD853FFE7}"/>
    <dgm:cxn modelId="{B403B0C1-1A0A-4ED9-B05D-E2B79ACDA50D}" srcId="{ADF59694-078C-4F58-8D4C-B76809A767A6}" destId="{8F1C1EFB-9C55-4E20-93FB-6F841171E87C}" srcOrd="5" destOrd="0" parTransId="{F77075FE-9DA9-42C1-A0DA-E4C0B863763B}" sibTransId="{87F5AA10-05CD-43A3-8C69-60969E4A6AFB}"/>
    <dgm:cxn modelId="{2D69DA6B-31AD-4987-89E1-B4DAA2AFEFCD}" srcId="{3478C853-2BDE-4CA4-861B-5808184D1927}" destId="{9F40A64C-C3FC-4D33-8147-54FF632A1689}" srcOrd="2" destOrd="0" parTransId="{FDD51A51-E8A3-4938-905D-E9F2025C4189}" sibTransId="{210636E5-A5D0-4E4D-906B-36904CAEA915}"/>
    <dgm:cxn modelId="{85DB80D3-FA15-4DE3-AFCF-9941EBDFD9EF}" srcId="{3478C853-2BDE-4CA4-861B-5808184D1927}" destId="{F9ECFA91-1609-47FA-B415-870F083ADF15}" srcOrd="7" destOrd="0" parTransId="{E245DF77-DF7F-4BA2-821D-561C5B7BE85A}" sibTransId="{33A789EC-6105-4F2F-8F84-AA60747E4F6B}"/>
    <dgm:cxn modelId="{8B0CD5B1-1FF0-498F-8A6E-CA8C81A445C3}" srcId="{3478C853-2BDE-4CA4-861B-5808184D1927}" destId="{949A9F91-BE3D-484B-A689-96438156B257}" srcOrd="6" destOrd="0" parTransId="{E1C35C7B-4B7C-452D-AB27-06EAA48AB74C}" sibTransId="{22CF276A-4846-44BD-9631-B372A95FC085}"/>
    <dgm:cxn modelId="{276B7A19-DCD4-4569-B92C-DD6E29D99D76}" type="presOf" srcId="{7C4F94AF-6E53-4D49-A9F9-3D9ADB30B2AC}" destId="{346C055C-4FDA-4701-8DFF-3E36403E1A0A}" srcOrd="0" destOrd="3" presId="urn:microsoft.com/office/officeart/2005/8/layout/chevron2"/>
    <dgm:cxn modelId="{85708301-8195-4B26-A010-78D45510DA4E}" srcId="{3478C853-2BDE-4CA4-861B-5808184D1927}" destId="{7C4F94AF-6E53-4D49-A9F9-3D9ADB30B2AC}" srcOrd="3" destOrd="0" parTransId="{293884CC-3700-4884-AEE9-65DFDFC34676}" sibTransId="{EAAE221B-5988-464B-A0A8-018D22B860C2}"/>
    <dgm:cxn modelId="{7663173C-25E4-4627-8FDD-42019742D25D}" type="presOf" srcId="{55696A7D-FA8C-4B55-8AD5-FBAB322E76A6}" destId="{346C055C-4FDA-4701-8DFF-3E36403E1A0A}" srcOrd="0" destOrd="1" presId="urn:microsoft.com/office/officeart/2005/8/layout/chevron2"/>
    <dgm:cxn modelId="{9D7F5769-EC8F-419F-BFEA-C177F3E933B5}" type="presOf" srcId="{8A616E3C-991C-420D-86DE-660E00A0F858}" destId="{346C055C-4FDA-4701-8DFF-3E36403E1A0A}" srcOrd="0" destOrd="4" presId="urn:microsoft.com/office/officeart/2005/8/layout/chevron2"/>
    <dgm:cxn modelId="{A541C3A6-8D34-4E4B-ADD4-9B4A77B68D29}" srcId="{ADF59694-078C-4F58-8D4C-B76809A767A6}" destId="{908F3AD0-8595-408D-9AA0-1026DCBA4399}" srcOrd="3" destOrd="0" parTransId="{C6D51437-2F0C-48B2-8357-9904CFA4E97F}" sibTransId="{720EA59B-9F97-4833-A2B9-7E4940795FC6}"/>
    <dgm:cxn modelId="{70B7A360-6F4F-4153-93FA-E04C13C793CB}" type="presOf" srcId="{9F40A64C-C3FC-4D33-8147-54FF632A1689}" destId="{346C055C-4FDA-4701-8DFF-3E36403E1A0A}" srcOrd="0" destOrd="2" presId="urn:microsoft.com/office/officeart/2005/8/layout/chevron2"/>
    <dgm:cxn modelId="{7BE895D0-0658-43D0-B295-2A13BD30605E}" type="presOf" srcId="{949A9F91-BE3D-484B-A689-96438156B257}" destId="{346C055C-4FDA-4701-8DFF-3E36403E1A0A}" srcOrd="0" destOrd="6" presId="urn:microsoft.com/office/officeart/2005/8/layout/chevron2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7316AE45-6984-4726-BAEC-A3B009488D34}" type="presOf" srcId="{ADF59694-078C-4F58-8D4C-B76809A767A6}" destId="{6A5D082F-0387-43A6-B437-42065C173FFF}" srcOrd="0" destOrd="0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568F2854-E91B-4D08-9E00-70B12717F01E}" type="presOf" srcId="{0B4EFAE5-0E7C-45E0-ACC5-6EA38CABAE47}" destId="{346C055C-4FDA-4701-8DFF-3E36403E1A0A}" srcOrd="0" destOrd="5" presId="urn:microsoft.com/office/officeart/2005/8/layout/chevron2"/>
    <dgm:cxn modelId="{A9AB8CDD-D76E-4073-BF40-402BA06A43E6}" srcId="{3478C853-2BDE-4CA4-861B-5808184D1927}" destId="{0B4EFAE5-0E7C-45E0-ACC5-6EA38CABAE47}" srcOrd="5" destOrd="0" parTransId="{74BFE788-E4B1-451F-8491-B170C571EA7F}" sibTransId="{AD5F1C3B-0DA0-4884-B629-C1042F5A74E8}"/>
    <dgm:cxn modelId="{11F537AE-20A9-4994-B4D9-6F192A6FA74F}" srcId="{3478C853-2BDE-4CA4-861B-5808184D1927}" destId="{8A616E3C-991C-420D-86DE-660E00A0F858}" srcOrd="4" destOrd="0" parTransId="{5E8B96CE-85C7-4533-83DD-104B4635972E}" sibTransId="{BD0637CF-D15D-4B41-83E7-6A99689B6E76}"/>
    <dgm:cxn modelId="{34FD06F9-C6C9-4715-9FE6-A7574373F6DE}" type="presParOf" srcId="{294DE0AA-7CDF-43F2-96AD-2DC6FB817C17}" destId="{FB45359A-9BDC-4E13-B3B5-9267C101CC13}" srcOrd="0" destOrd="0" presId="urn:microsoft.com/office/officeart/2005/8/layout/chevron2"/>
    <dgm:cxn modelId="{AF1502DF-C759-4065-9DDA-51898E531061}" type="presParOf" srcId="{FB45359A-9BDC-4E13-B3B5-9267C101CC13}" destId="{84585F82-198A-4EB2-A421-CFA40F6EF4B3}" srcOrd="0" destOrd="0" presId="urn:microsoft.com/office/officeart/2005/8/layout/chevron2"/>
    <dgm:cxn modelId="{343CC55B-404A-4AA1-BDC4-7053D1AD1609}" type="presParOf" srcId="{FB45359A-9BDC-4E13-B3B5-9267C101CC13}" destId="{346C055C-4FDA-4701-8DFF-3E36403E1A0A}" srcOrd="1" destOrd="0" presId="urn:microsoft.com/office/officeart/2005/8/layout/chevron2"/>
    <dgm:cxn modelId="{F0DA5177-9D51-4985-92DD-7478318362E5}" type="presParOf" srcId="{294DE0AA-7CDF-43F2-96AD-2DC6FB817C17}" destId="{FE094BB6-744C-4A4D-9EC6-8E2F8AF77672}" srcOrd="1" destOrd="0" presId="urn:microsoft.com/office/officeart/2005/8/layout/chevron2"/>
    <dgm:cxn modelId="{13F9C00B-3179-4D4E-8678-630E43D60C4A}" type="presParOf" srcId="{294DE0AA-7CDF-43F2-96AD-2DC6FB817C17}" destId="{125415C1-E03E-4BCF-95B6-5F1478D7BD02}" srcOrd="2" destOrd="0" presId="urn:microsoft.com/office/officeart/2005/8/layout/chevron2"/>
    <dgm:cxn modelId="{9DD8F86B-5E9D-422E-AC24-72E47646E77E}" type="presParOf" srcId="{125415C1-E03E-4BCF-95B6-5F1478D7BD02}" destId="{6A5D082F-0387-43A6-B437-42065C173FFF}" srcOrd="0" destOrd="0" presId="urn:microsoft.com/office/officeart/2005/8/layout/chevron2"/>
    <dgm:cxn modelId="{0E5DE362-2C2C-4126-A44E-4180AF8D02B4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8934C43-E707-4E06-BB5C-0A37C0147915}" type="presOf" srcId="{90F3D640-9488-400E-85AF-0638EECAE7FF}" destId="{294DE0AA-7CDF-43F2-96AD-2DC6FB817C1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79F1D59-363E-4CCA-9EC3-7A90F8BB1C8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90667-FF77-4C7E-AC5F-834DB92B4D61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Виды </a:t>
          </a:r>
          <a:r>
            <a:rPr lang="ru-RU" sz="1200" dirty="0" err="1" smtClean="0"/>
            <a:t>профессио-нальной</a:t>
          </a:r>
          <a:r>
            <a:rPr lang="ru-RU" sz="1200" dirty="0" smtClean="0"/>
            <a:t> деятельности магистра</a:t>
          </a:r>
          <a:endParaRPr lang="ru-RU" sz="1200" dirty="0"/>
        </a:p>
      </dgm:t>
    </dgm:pt>
    <dgm:pt modelId="{F252A5B4-94CE-4A8D-877D-DE656961BABD}" type="parTrans" cxnId="{41B74152-6C2D-4003-89D2-32DB363AE4D0}">
      <dgm:prSet/>
      <dgm:spPr/>
      <dgm:t>
        <a:bodyPr/>
        <a:lstStyle/>
        <a:p>
          <a:endParaRPr lang="ru-RU"/>
        </a:p>
      </dgm:t>
    </dgm:pt>
    <dgm:pt modelId="{0BF942C8-0CCE-428C-9F83-A3DEEA5EB97E}" type="sibTrans" cxnId="{41B74152-6C2D-4003-89D2-32DB363AE4D0}">
      <dgm:prSet/>
      <dgm:spPr/>
      <dgm:t>
        <a:bodyPr/>
        <a:lstStyle/>
        <a:p>
          <a:endParaRPr lang="ru-RU"/>
        </a:p>
      </dgm:t>
    </dgm:pt>
    <dgm:pt modelId="{5D1BD615-64F2-4692-AA86-2B4B28C88328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Научно-исследователь-</a:t>
          </a:r>
          <a:r>
            <a:rPr lang="ru-RU" sz="1200" dirty="0" err="1" smtClean="0"/>
            <a:t>ская</a:t>
          </a:r>
          <a:endParaRPr lang="ru-RU" sz="1200" dirty="0"/>
        </a:p>
      </dgm:t>
    </dgm:pt>
    <dgm:pt modelId="{F2563AB9-047F-448A-885E-A145EB01BFB7}" type="parTrans" cxnId="{5C7541F5-4AF1-4F4A-B00C-E92162F3C6D4}">
      <dgm:prSet/>
      <dgm:spPr/>
      <dgm:t>
        <a:bodyPr/>
        <a:lstStyle/>
        <a:p>
          <a:endParaRPr lang="ru-RU"/>
        </a:p>
      </dgm:t>
    </dgm:pt>
    <dgm:pt modelId="{3ECB5C08-BF80-4D2F-81D4-C64B3AFB3EF9}" type="sibTrans" cxnId="{5C7541F5-4AF1-4F4A-B00C-E92162F3C6D4}">
      <dgm:prSet/>
      <dgm:spPr/>
      <dgm:t>
        <a:bodyPr/>
        <a:lstStyle/>
        <a:p>
          <a:endParaRPr lang="ru-RU"/>
        </a:p>
      </dgm:t>
    </dgm:pt>
    <dgm:pt modelId="{89C2E541-A631-4022-B1AB-F21D90378E3E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Проектная</a:t>
          </a:r>
          <a:endParaRPr lang="ru-RU" sz="1200" dirty="0"/>
        </a:p>
      </dgm:t>
    </dgm:pt>
    <dgm:pt modelId="{254568E0-7BB0-40EA-AFF9-6093AC23D07E}" type="parTrans" cxnId="{530B62E6-F859-44E1-A950-64AFE3C07B32}">
      <dgm:prSet/>
      <dgm:spPr/>
      <dgm:t>
        <a:bodyPr/>
        <a:lstStyle/>
        <a:p>
          <a:endParaRPr lang="ru-RU"/>
        </a:p>
      </dgm:t>
    </dgm:pt>
    <dgm:pt modelId="{C92A682A-BE43-46AB-B55D-71020A21C01F}" type="sibTrans" cxnId="{530B62E6-F859-44E1-A950-64AFE3C07B32}">
      <dgm:prSet/>
      <dgm:spPr/>
      <dgm:t>
        <a:bodyPr/>
        <a:lstStyle/>
        <a:p>
          <a:endParaRPr lang="ru-RU"/>
        </a:p>
      </dgm:t>
    </dgm:pt>
    <dgm:pt modelId="{6AD1160D-DD4A-41AD-A940-61F967241B1C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Аналитическая</a:t>
          </a:r>
          <a:endParaRPr lang="ru-RU" sz="1200" dirty="0"/>
        </a:p>
      </dgm:t>
    </dgm:pt>
    <dgm:pt modelId="{DB5FCC8B-B8A9-412E-ACC6-7468CDB01C1F}" type="parTrans" cxnId="{95D41E1D-A8C6-4F4A-82EA-4F7C936DED40}">
      <dgm:prSet/>
      <dgm:spPr/>
      <dgm:t>
        <a:bodyPr/>
        <a:lstStyle/>
        <a:p>
          <a:endParaRPr lang="ru-RU"/>
        </a:p>
      </dgm:t>
    </dgm:pt>
    <dgm:pt modelId="{2CA629AC-2E95-4955-A4D4-04176C136078}" type="sibTrans" cxnId="{95D41E1D-A8C6-4F4A-82EA-4F7C936DED40}">
      <dgm:prSet/>
      <dgm:spPr/>
      <dgm:t>
        <a:bodyPr/>
        <a:lstStyle/>
        <a:p>
          <a:endParaRPr lang="ru-RU"/>
        </a:p>
      </dgm:t>
    </dgm:pt>
    <dgm:pt modelId="{7F29E505-2291-4309-8059-6B602AE7EE0C}">
      <dgm:prSet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Организационно-управленческая</a:t>
          </a:r>
          <a:endParaRPr lang="ru-RU" sz="1100" dirty="0"/>
        </a:p>
      </dgm:t>
    </dgm:pt>
    <dgm:pt modelId="{85F6251B-6FC2-4A95-A0A1-75F63A534C70}" type="parTrans" cxnId="{22E8E651-69DB-4A42-A7B5-2B19B7373C0E}">
      <dgm:prSet/>
      <dgm:spPr/>
      <dgm:t>
        <a:bodyPr/>
        <a:lstStyle/>
        <a:p>
          <a:endParaRPr lang="ru-RU"/>
        </a:p>
      </dgm:t>
    </dgm:pt>
    <dgm:pt modelId="{6440F3C2-7085-4410-92EE-337B09217CDC}" type="sibTrans" cxnId="{22E8E651-69DB-4A42-A7B5-2B19B7373C0E}">
      <dgm:prSet/>
      <dgm:spPr/>
      <dgm:t>
        <a:bodyPr/>
        <a:lstStyle/>
        <a:p>
          <a:endParaRPr lang="ru-RU"/>
        </a:p>
      </dgm:t>
    </dgm:pt>
    <dgm:pt modelId="{B81B02A5-A38D-4323-B06E-090AFA19C666}">
      <dgm:prSet custT="1"/>
      <dgm:spPr>
        <a:solidFill>
          <a:srgbClr val="1976D2"/>
        </a:solidFill>
      </dgm:spPr>
      <dgm:t>
        <a:bodyPr/>
        <a:lstStyle/>
        <a:p>
          <a:r>
            <a:rPr lang="ru-RU" sz="1100" dirty="0" smtClean="0"/>
            <a:t>Педагогическая</a:t>
          </a:r>
          <a:endParaRPr lang="ru-RU" sz="1100" dirty="0"/>
        </a:p>
      </dgm:t>
    </dgm:pt>
    <dgm:pt modelId="{DA3618FF-60ED-4093-83C2-69ABF77DE429}" type="parTrans" cxnId="{8C5BFDDD-F749-4389-B3F2-EB2D40EAC02D}">
      <dgm:prSet/>
      <dgm:spPr/>
      <dgm:t>
        <a:bodyPr/>
        <a:lstStyle/>
        <a:p>
          <a:endParaRPr lang="ru-RU"/>
        </a:p>
      </dgm:t>
    </dgm:pt>
    <dgm:pt modelId="{35B39E7E-0AB3-4E10-8AEC-5796ACE00972}" type="sibTrans" cxnId="{8C5BFDDD-F749-4389-B3F2-EB2D40EAC02D}">
      <dgm:prSet/>
      <dgm:spPr/>
      <dgm:t>
        <a:bodyPr/>
        <a:lstStyle/>
        <a:p>
          <a:endParaRPr lang="ru-RU"/>
        </a:p>
      </dgm:t>
    </dgm:pt>
    <dgm:pt modelId="{6A449B52-B644-4F41-9A82-AFF73D794B19}" type="pres">
      <dgm:prSet presAssocID="{F79F1D59-363E-4CCA-9EC3-7A90F8BB1C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7C9FCB-0307-4B21-965B-801F979B732F}" type="pres">
      <dgm:prSet presAssocID="{5D990667-FF77-4C7E-AC5F-834DB92B4D61}" presName="centerShape" presStyleLbl="node0" presStyleIdx="0" presStyleCnt="1"/>
      <dgm:spPr/>
      <dgm:t>
        <a:bodyPr/>
        <a:lstStyle/>
        <a:p>
          <a:endParaRPr lang="ru-RU"/>
        </a:p>
      </dgm:t>
    </dgm:pt>
    <dgm:pt modelId="{F47B85FA-A116-4159-92C5-8AD8B9C02E67}" type="pres">
      <dgm:prSet presAssocID="{F2563AB9-047F-448A-885E-A145EB01BFB7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3CAE255-1715-4DC4-AD5D-95AD5352FF1B}" type="pres">
      <dgm:prSet presAssocID="{F2563AB9-047F-448A-885E-A145EB01BFB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D02AD42-3DE0-47F7-AA33-0C185EF8DB68}" type="pres">
      <dgm:prSet presAssocID="{5D1BD615-64F2-4692-AA86-2B4B28C883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985F7-975F-4BA9-8E75-3260054D3915}" type="pres">
      <dgm:prSet presAssocID="{254568E0-7BB0-40EA-AFF9-6093AC23D07E}" presName="parTrans" presStyleLbl="sibTrans2D1" presStyleIdx="1" presStyleCnt="5"/>
      <dgm:spPr/>
      <dgm:t>
        <a:bodyPr/>
        <a:lstStyle/>
        <a:p>
          <a:endParaRPr lang="ru-RU"/>
        </a:p>
      </dgm:t>
    </dgm:pt>
    <dgm:pt modelId="{92707263-2059-4391-BD8D-DDD5DC3E7D27}" type="pres">
      <dgm:prSet presAssocID="{254568E0-7BB0-40EA-AFF9-6093AC23D07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8BF2E58-619A-499E-99F0-CBE9BCFEF0B2}" type="pres">
      <dgm:prSet presAssocID="{89C2E541-A631-4022-B1AB-F21D90378E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E0EB3-55E8-49E8-A2FB-5BE92DAFF7FC}" type="pres">
      <dgm:prSet presAssocID="{DB5FCC8B-B8A9-412E-ACC6-7468CDB01C1F}" presName="parTrans" presStyleLbl="sibTrans2D1" presStyleIdx="2" presStyleCnt="5"/>
      <dgm:spPr/>
      <dgm:t>
        <a:bodyPr/>
        <a:lstStyle/>
        <a:p>
          <a:endParaRPr lang="ru-RU"/>
        </a:p>
      </dgm:t>
    </dgm:pt>
    <dgm:pt modelId="{06C182BF-5BEF-469C-80E5-D8B387008045}" type="pres">
      <dgm:prSet presAssocID="{DB5FCC8B-B8A9-412E-ACC6-7468CDB01C1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7BA4E468-1012-4477-BD6C-4C95F2ECE314}" type="pres">
      <dgm:prSet presAssocID="{6AD1160D-DD4A-41AD-A940-61F967241B1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F09B-8D14-4DB2-BA82-086256924BB3}" type="pres">
      <dgm:prSet presAssocID="{85F6251B-6FC2-4A95-A0A1-75F63A534C70}" presName="parTrans" presStyleLbl="sibTrans2D1" presStyleIdx="3" presStyleCnt="5"/>
      <dgm:spPr/>
      <dgm:t>
        <a:bodyPr/>
        <a:lstStyle/>
        <a:p>
          <a:endParaRPr lang="ru-RU"/>
        </a:p>
      </dgm:t>
    </dgm:pt>
    <dgm:pt modelId="{3B8F2C14-AD0F-4D3D-9C11-27119F3A9CB1}" type="pres">
      <dgm:prSet presAssocID="{85F6251B-6FC2-4A95-A0A1-75F63A534C7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0CDAFC1-DD15-4F4C-B529-D8B423A09AF6}" type="pres">
      <dgm:prSet presAssocID="{7F29E505-2291-4309-8059-6B602AE7EE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E15B-67A3-4247-A30D-AA402F406E68}" type="pres">
      <dgm:prSet presAssocID="{DA3618FF-60ED-4093-83C2-69ABF77DE42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79C80462-D261-4087-B14D-E444B78457DF}" type="pres">
      <dgm:prSet presAssocID="{DA3618FF-60ED-4093-83C2-69ABF77DE42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9B286F44-7F71-4119-A1D4-36FF28AFEBFE}" type="pres">
      <dgm:prSet presAssocID="{B81B02A5-A38D-4323-B06E-090AFA19C66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9CD664-EDB4-4A67-B41F-FCF462ED531A}" type="presOf" srcId="{DA3618FF-60ED-4093-83C2-69ABF77DE429}" destId="{79C80462-D261-4087-B14D-E444B78457DF}" srcOrd="1" destOrd="0" presId="urn:microsoft.com/office/officeart/2005/8/layout/radial5"/>
    <dgm:cxn modelId="{424B7E63-BE8E-4FCC-9059-24429C84B3C0}" type="presOf" srcId="{F2563AB9-047F-448A-885E-A145EB01BFB7}" destId="{F47B85FA-A116-4159-92C5-8AD8B9C02E67}" srcOrd="0" destOrd="0" presId="urn:microsoft.com/office/officeart/2005/8/layout/radial5"/>
    <dgm:cxn modelId="{747438C8-FB6C-44FC-BFB1-8ADFCC2D756D}" type="presOf" srcId="{5D990667-FF77-4C7E-AC5F-834DB92B4D61}" destId="{897C9FCB-0307-4B21-965B-801F979B732F}" srcOrd="0" destOrd="0" presId="urn:microsoft.com/office/officeart/2005/8/layout/radial5"/>
    <dgm:cxn modelId="{95D41E1D-A8C6-4F4A-82EA-4F7C936DED40}" srcId="{5D990667-FF77-4C7E-AC5F-834DB92B4D61}" destId="{6AD1160D-DD4A-41AD-A940-61F967241B1C}" srcOrd="2" destOrd="0" parTransId="{DB5FCC8B-B8A9-412E-ACC6-7468CDB01C1F}" sibTransId="{2CA629AC-2E95-4955-A4D4-04176C136078}"/>
    <dgm:cxn modelId="{296DE0E1-2B7C-4BD6-AD08-554FBEA3C110}" type="presOf" srcId="{7F29E505-2291-4309-8059-6B602AE7EE0C}" destId="{50CDAFC1-DD15-4F4C-B529-D8B423A09AF6}" srcOrd="0" destOrd="0" presId="urn:microsoft.com/office/officeart/2005/8/layout/radial5"/>
    <dgm:cxn modelId="{530B62E6-F859-44E1-A950-64AFE3C07B32}" srcId="{5D990667-FF77-4C7E-AC5F-834DB92B4D61}" destId="{89C2E541-A631-4022-B1AB-F21D90378E3E}" srcOrd="1" destOrd="0" parTransId="{254568E0-7BB0-40EA-AFF9-6093AC23D07E}" sibTransId="{C92A682A-BE43-46AB-B55D-71020A21C01F}"/>
    <dgm:cxn modelId="{45980CC8-E9A6-431E-ACFB-71ED12D56E61}" type="presOf" srcId="{F79F1D59-363E-4CCA-9EC3-7A90F8BB1C8A}" destId="{6A449B52-B644-4F41-9A82-AFF73D794B19}" srcOrd="0" destOrd="0" presId="urn:microsoft.com/office/officeart/2005/8/layout/radial5"/>
    <dgm:cxn modelId="{5C7541F5-4AF1-4F4A-B00C-E92162F3C6D4}" srcId="{5D990667-FF77-4C7E-AC5F-834DB92B4D61}" destId="{5D1BD615-64F2-4692-AA86-2B4B28C88328}" srcOrd="0" destOrd="0" parTransId="{F2563AB9-047F-448A-885E-A145EB01BFB7}" sibTransId="{3ECB5C08-BF80-4D2F-81D4-C64B3AFB3EF9}"/>
    <dgm:cxn modelId="{22E8E651-69DB-4A42-A7B5-2B19B7373C0E}" srcId="{5D990667-FF77-4C7E-AC5F-834DB92B4D61}" destId="{7F29E505-2291-4309-8059-6B602AE7EE0C}" srcOrd="3" destOrd="0" parTransId="{85F6251B-6FC2-4A95-A0A1-75F63A534C70}" sibTransId="{6440F3C2-7085-4410-92EE-337B09217CDC}"/>
    <dgm:cxn modelId="{1D5AD568-9116-4FB5-AB9C-A83561E6BCCD}" type="presOf" srcId="{5D1BD615-64F2-4692-AA86-2B4B28C88328}" destId="{9D02AD42-3DE0-47F7-AA33-0C185EF8DB68}" srcOrd="0" destOrd="0" presId="urn:microsoft.com/office/officeart/2005/8/layout/radial5"/>
    <dgm:cxn modelId="{213E7439-D61C-435A-9AD9-6CEC67ACD67B}" type="presOf" srcId="{DA3618FF-60ED-4093-83C2-69ABF77DE429}" destId="{3F1BE15B-67A3-4247-A30D-AA402F406E68}" srcOrd="0" destOrd="0" presId="urn:microsoft.com/office/officeart/2005/8/layout/radial5"/>
    <dgm:cxn modelId="{985CDA69-43CE-4461-909B-94C7156DF379}" type="presOf" srcId="{DB5FCC8B-B8A9-412E-ACC6-7468CDB01C1F}" destId="{06C182BF-5BEF-469C-80E5-D8B387008045}" srcOrd="1" destOrd="0" presId="urn:microsoft.com/office/officeart/2005/8/layout/radial5"/>
    <dgm:cxn modelId="{73A88D29-D330-4E58-BCFC-E4DA91CBFE81}" type="presOf" srcId="{DB5FCC8B-B8A9-412E-ACC6-7468CDB01C1F}" destId="{D51E0EB3-55E8-49E8-A2FB-5BE92DAFF7FC}" srcOrd="0" destOrd="0" presId="urn:microsoft.com/office/officeart/2005/8/layout/radial5"/>
    <dgm:cxn modelId="{BA992826-A7D2-40DE-90B3-4980CACD723A}" type="presOf" srcId="{254568E0-7BB0-40EA-AFF9-6093AC23D07E}" destId="{FA5985F7-975F-4BA9-8E75-3260054D3915}" srcOrd="0" destOrd="0" presId="urn:microsoft.com/office/officeart/2005/8/layout/radial5"/>
    <dgm:cxn modelId="{4EEB4EAC-7430-4DEC-AA3C-640CA3D84086}" type="presOf" srcId="{85F6251B-6FC2-4A95-A0A1-75F63A534C70}" destId="{3B8F2C14-AD0F-4D3D-9C11-27119F3A9CB1}" srcOrd="1" destOrd="0" presId="urn:microsoft.com/office/officeart/2005/8/layout/radial5"/>
    <dgm:cxn modelId="{8C5BFDDD-F749-4389-B3F2-EB2D40EAC02D}" srcId="{5D990667-FF77-4C7E-AC5F-834DB92B4D61}" destId="{B81B02A5-A38D-4323-B06E-090AFA19C666}" srcOrd="4" destOrd="0" parTransId="{DA3618FF-60ED-4093-83C2-69ABF77DE429}" sibTransId="{35B39E7E-0AB3-4E10-8AEC-5796ACE00972}"/>
    <dgm:cxn modelId="{05624E60-C2C6-4083-9D30-DC91357A687F}" type="presOf" srcId="{B81B02A5-A38D-4323-B06E-090AFA19C666}" destId="{9B286F44-7F71-4119-A1D4-36FF28AFEBFE}" srcOrd="0" destOrd="0" presId="urn:microsoft.com/office/officeart/2005/8/layout/radial5"/>
    <dgm:cxn modelId="{41B74152-6C2D-4003-89D2-32DB363AE4D0}" srcId="{F79F1D59-363E-4CCA-9EC3-7A90F8BB1C8A}" destId="{5D990667-FF77-4C7E-AC5F-834DB92B4D61}" srcOrd="0" destOrd="0" parTransId="{F252A5B4-94CE-4A8D-877D-DE656961BABD}" sibTransId="{0BF942C8-0CCE-428C-9F83-A3DEEA5EB97E}"/>
    <dgm:cxn modelId="{06AB0869-0CE3-450C-BFD0-7737EDFA3BA9}" type="presOf" srcId="{6AD1160D-DD4A-41AD-A940-61F967241B1C}" destId="{7BA4E468-1012-4477-BD6C-4C95F2ECE314}" srcOrd="0" destOrd="0" presId="urn:microsoft.com/office/officeart/2005/8/layout/radial5"/>
    <dgm:cxn modelId="{706159CF-C6AB-4EB4-AF5C-6030B23612F4}" type="presOf" srcId="{F2563AB9-047F-448A-885E-A145EB01BFB7}" destId="{63CAE255-1715-4DC4-AD5D-95AD5352FF1B}" srcOrd="1" destOrd="0" presId="urn:microsoft.com/office/officeart/2005/8/layout/radial5"/>
    <dgm:cxn modelId="{A1B2F8FC-8E9F-44F2-9777-2AD85514E3A7}" type="presOf" srcId="{254568E0-7BB0-40EA-AFF9-6093AC23D07E}" destId="{92707263-2059-4391-BD8D-DDD5DC3E7D27}" srcOrd="1" destOrd="0" presId="urn:microsoft.com/office/officeart/2005/8/layout/radial5"/>
    <dgm:cxn modelId="{969BFD09-683F-4D38-BA11-17115FEFE853}" type="presOf" srcId="{89C2E541-A631-4022-B1AB-F21D90378E3E}" destId="{18BF2E58-619A-499E-99F0-CBE9BCFEF0B2}" srcOrd="0" destOrd="0" presId="urn:microsoft.com/office/officeart/2005/8/layout/radial5"/>
    <dgm:cxn modelId="{975A3E18-238C-4D57-A85C-64B30A9E193B}" type="presOf" srcId="{85F6251B-6FC2-4A95-A0A1-75F63A534C70}" destId="{0DC8F09B-8D14-4DB2-BA82-086256924BB3}" srcOrd="0" destOrd="0" presId="urn:microsoft.com/office/officeart/2005/8/layout/radial5"/>
    <dgm:cxn modelId="{B6912EC4-7FFE-460B-B1C7-05371EE386FF}" type="presParOf" srcId="{6A449B52-B644-4F41-9A82-AFF73D794B19}" destId="{897C9FCB-0307-4B21-965B-801F979B732F}" srcOrd="0" destOrd="0" presId="urn:microsoft.com/office/officeart/2005/8/layout/radial5"/>
    <dgm:cxn modelId="{AD959641-B3DE-4EB7-9CBE-CE9F4412A4E4}" type="presParOf" srcId="{6A449B52-B644-4F41-9A82-AFF73D794B19}" destId="{F47B85FA-A116-4159-92C5-8AD8B9C02E67}" srcOrd="1" destOrd="0" presId="urn:microsoft.com/office/officeart/2005/8/layout/radial5"/>
    <dgm:cxn modelId="{A281B76C-21D9-418C-A222-68157A10BBA9}" type="presParOf" srcId="{F47B85FA-A116-4159-92C5-8AD8B9C02E67}" destId="{63CAE255-1715-4DC4-AD5D-95AD5352FF1B}" srcOrd="0" destOrd="0" presId="urn:microsoft.com/office/officeart/2005/8/layout/radial5"/>
    <dgm:cxn modelId="{40204866-45F4-4FFA-89D5-458D66220F43}" type="presParOf" srcId="{6A449B52-B644-4F41-9A82-AFF73D794B19}" destId="{9D02AD42-3DE0-47F7-AA33-0C185EF8DB68}" srcOrd="2" destOrd="0" presId="urn:microsoft.com/office/officeart/2005/8/layout/radial5"/>
    <dgm:cxn modelId="{BDFB89CD-932E-407E-A55A-9C9F26432F0A}" type="presParOf" srcId="{6A449B52-B644-4F41-9A82-AFF73D794B19}" destId="{FA5985F7-975F-4BA9-8E75-3260054D3915}" srcOrd="3" destOrd="0" presId="urn:microsoft.com/office/officeart/2005/8/layout/radial5"/>
    <dgm:cxn modelId="{75BA8BAC-7630-498F-82A8-B8421BBAB4DC}" type="presParOf" srcId="{FA5985F7-975F-4BA9-8E75-3260054D3915}" destId="{92707263-2059-4391-BD8D-DDD5DC3E7D27}" srcOrd="0" destOrd="0" presId="urn:microsoft.com/office/officeart/2005/8/layout/radial5"/>
    <dgm:cxn modelId="{EB4981AB-39B8-49B9-9669-2A2ED4465A75}" type="presParOf" srcId="{6A449B52-B644-4F41-9A82-AFF73D794B19}" destId="{18BF2E58-619A-499E-99F0-CBE9BCFEF0B2}" srcOrd="4" destOrd="0" presId="urn:microsoft.com/office/officeart/2005/8/layout/radial5"/>
    <dgm:cxn modelId="{1E345FDA-9CDC-46A3-8DD5-17D4B9613FC6}" type="presParOf" srcId="{6A449B52-B644-4F41-9A82-AFF73D794B19}" destId="{D51E0EB3-55E8-49E8-A2FB-5BE92DAFF7FC}" srcOrd="5" destOrd="0" presId="urn:microsoft.com/office/officeart/2005/8/layout/radial5"/>
    <dgm:cxn modelId="{44FE095B-189A-4F42-83F5-2852F0FFD376}" type="presParOf" srcId="{D51E0EB3-55E8-49E8-A2FB-5BE92DAFF7FC}" destId="{06C182BF-5BEF-469C-80E5-D8B387008045}" srcOrd="0" destOrd="0" presId="urn:microsoft.com/office/officeart/2005/8/layout/radial5"/>
    <dgm:cxn modelId="{1AACD90E-9924-457E-ABDC-240CAA98E57A}" type="presParOf" srcId="{6A449B52-B644-4F41-9A82-AFF73D794B19}" destId="{7BA4E468-1012-4477-BD6C-4C95F2ECE314}" srcOrd="6" destOrd="0" presId="urn:microsoft.com/office/officeart/2005/8/layout/radial5"/>
    <dgm:cxn modelId="{B7B5AFB5-15FC-494E-8162-3F761C524508}" type="presParOf" srcId="{6A449B52-B644-4F41-9A82-AFF73D794B19}" destId="{0DC8F09B-8D14-4DB2-BA82-086256924BB3}" srcOrd="7" destOrd="0" presId="urn:microsoft.com/office/officeart/2005/8/layout/radial5"/>
    <dgm:cxn modelId="{8E8EC903-1944-4097-93FC-ED645E08446C}" type="presParOf" srcId="{0DC8F09B-8D14-4DB2-BA82-086256924BB3}" destId="{3B8F2C14-AD0F-4D3D-9C11-27119F3A9CB1}" srcOrd="0" destOrd="0" presId="urn:microsoft.com/office/officeart/2005/8/layout/radial5"/>
    <dgm:cxn modelId="{097FDA84-1B09-440D-A820-4D5A2791C016}" type="presParOf" srcId="{6A449B52-B644-4F41-9A82-AFF73D794B19}" destId="{50CDAFC1-DD15-4F4C-B529-D8B423A09AF6}" srcOrd="8" destOrd="0" presId="urn:microsoft.com/office/officeart/2005/8/layout/radial5"/>
    <dgm:cxn modelId="{FCFEF21B-40A6-4512-A5CE-9A338DCECC9D}" type="presParOf" srcId="{6A449B52-B644-4F41-9A82-AFF73D794B19}" destId="{3F1BE15B-67A3-4247-A30D-AA402F406E68}" srcOrd="9" destOrd="0" presId="urn:microsoft.com/office/officeart/2005/8/layout/radial5"/>
    <dgm:cxn modelId="{DEA709EA-7AFF-446A-A26B-0D9162732B1F}" type="presParOf" srcId="{3F1BE15B-67A3-4247-A30D-AA402F406E68}" destId="{79C80462-D261-4087-B14D-E444B78457DF}" srcOrd="0" destOrd="0" presId="urn:microsoft.com/office/officeart/2005/8/layout/radial5"/>
    <dgm:cxn modelId="{C1F1579E-88ED-40A3-B3E2-8C7594D0677B}" type="presParOf" srcId="{6A449B52-B644-4F41-9A82-AFF73D794B19}" destId="{9B286F44-7F71-4119-A1D4-36FF28AFEBF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Информатика и вычислительная техника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7F77AE-8F6D-4EA9-B029-06D17605CD69}" type="pres">
      <dgm:prSet presAssocID="{91B27C41-8F55-47BB-B038-BC49CD288FA8}" presName="root1" presStyleCnt="0"/>
      <dgm:spPr/>
    </dgm:pt>
    <dgm:pt modelId="{4E7A2A5D-E8AC-4104-B874-59F524991B5A}" type="pres">
      <dgm:prSet presAssocID="{91B27C41-8F55-47BB-B038-BC49CD288FA8}" presName="LevelOneTextNode" presStyleLbl="node0" presStyleIdx="0" presStyleCnt="1" custScaleY="49779" custLinFactNeighborX="1052" custLinFactNeighborY="-40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FDB1A-42C1-4C1C-B733-676BB873CFD5}" type="pres">
      <dgm:prSet presAssocID="{91B27C41-8F55-47BB-B038-BC49CD288FA8}" presName="level2hierChild" presStyleCnt="0"/>
      <dgm:spPr/>
    </dgm:pt>
    <dgm:pt modelId="{734D2A94-21D1-4A66-90B8-30A3E4E1A38E}" type="pres">
      <dgm:prSet presAssocID="{62F4067B-A0FD-450D-B910-A25543E01E4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2" presStyleIdx="0" presStyleCnt="2" custScaleX="67317" custScaleY="35803" custLinFactNeighborX="3576" custLinFactNeighborY="-35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2" presStyleIdx="1" presStyleCnt="2" custScaleX="66980" custScaleY="29890" custLinFactNeighborX="-421" custLinFactNeighborY="-4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</dgm:ptLst>
  <dgm:cxnLst>
    <dgm:cxn modelId="{60153450-6619-4937-B0AB-5E177AD8779D}" type="presOf" srcId="{91B27C41-8F55-47BB-B038-BC49CD288FA8}" destId="{4E7A2A5D-E8AC-4104-B874-59F524991B5A}" srcOrd="0" destOrd="0" presId="urn:microsoft.com/office/officeart/2005/8/layout/hierarchy2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5BA83318-E17C-4D37-B5B2-CFD0E6BFAD84}" type="presOf" srcId="{62F4067B-A0FD-450D-B910-A25543E01E44}" destId="{734D2A94-21D1-4A66-90B8-30A3E4E1A38E}" srcOrd="0" destOrd="0" presId="urn:microsoft.com/office/officeart/2005/8/layout/hierarchy2"/>
    <dgm:cxn modelId="{867E11A0-5B27-4CDF-A7C5-A08FB051E972}" type="presOf" srcId="{1C455F6F-F72F-4E09-ABCB-45980C1C4CBB}" destId="{C772A659-B5AA-430A-85BC-4AC235C0C8DD}" srcOrd="0" destOrd="0" presId="urn:microsoft.com/office/officeart/2005/8/layout/hierarchy2"/>
    <dgm:cxn modelId="{BBE91B4C-76B7-42E6-A853-405B8F0504F7}" type="presOf" srcId="{3B3AFFBB-832B-4182-8FE1-75A47E6EF2EA}" destId="{3EC7A816-2FDF-4329-88D0-F253C74629E7}" srcOrd="0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896BF132-6435-417C-8658-875389D5BBAE}" type="presOf" srcId="{1C455F6F-F72F-4E09-ABCB-45980C1C4CBB}" destId="{DBD7D629-4EF5-41CD-AC55-6E7C36DC65D8}" srcOrd="1" destOrd="0" presId="urn:microsoft.com/office/officeart/2005/8/layout/hierarchy2"/>
    <dgm:cxn modelId="{6E54BF10-B6ED-4B1B-9848-324657EA6F2D}" type="presOf" srcId="{4C9A2737-1E9A-4A8C-A071-3EFD12730D4F}" destId="{4CEAFB5E-56FF-4D2D-9B6C-6CC0BD55BDF6}" srcOrd="0" destOrd="0" presId="urn:microsoft.com/office/officeart/2005/8/layout/hierarchy2"/>
    <dgm:cxn modelId="{BCB2382B-199A-43DC-BD99-D577F90A6BB4}" srcId="{4C9A2737-1E9A-4A8C-A071-3EFD12730D4F}" destId="{91B27C41-8F55-47BB-B038-BC49CD288FA8}" srcOrd="0" destOrd="0" parTransId="{C2B8A65C-77B2-4D2F-B9DF-CC1494AAAB58}" sibTransId="{0FC8B71E-7802-4F25-B56A-85EFA0350F7B}"/>
    <dgm:cxn modelId="{578A8D09-F8B2-45C4-A5A3-02BE54983BCB}" type="presOf" srcId="{58FDDE41-F8FC-4B08-8174-3B01D7A8B9A7}" destId="{5E5F5C7D-FD3E-483D-92D0-FCD2B981973A}" srcOrd="0" destOrd="0" presId="urn:microsoft.com/office/officeart/2005/8/layout/hierarchy2"/>
    <dgm:cxn modelId="{62C3D004-6C50-4C22-AE3D-FF4EB780803B}" type="presOf" srcId="{62F4067B-A0FD-450D-B910-A25543E01E44}" destId="{37414724-A10B-4C08-B671-FDBDE20DCA70}" srcOrd="1" destOrd="0" presId="urn:microsoft.com/office/officeart/2005/8/layout/hierarchy2"/>
    <dgm:cxn modelId="{4E20D94D-6767-426A-9154-6FD1984C6EA6}" type="presParOf" srcId="{4CEAFB5E-56FF-4D2D-9B6C-6CC0BD55BDF6}" destId="{427F77AE-8F6D-4EA9-B029-06D17605CD69}" srcOrd="0" destOrd="0" presId="urn:microsoft.com/office/officeart/2005/8/layout/hierarchy2"/>
    <dgm:cxn modelId="{3BF3D6EE-F46C-4D09-8573-DBC455C9654D}" type="presParOf" srcId="{427F77AE-8F6D-4EA9-B029-06D17605CD69}" destId="{4E7A2A5D-E8AC-4104-B874-59F524991B5A}" srcOrd="0" destOrd="0" presId="urn:microsoft.com/office/officeart/2005/8/layout/hierarchy2"/>
    <dgm:cxn modelId="{0BA7D418-26B3-4EE1-AD44-63BDE076D0AE}" type="presParOf" srcId="{427F77AE-8F6D-4EA9-B029-06D17605CD69}" destId="{2DBFDB1A-42C1-4C1C-B733-676BB873CFD5}" srcOrd="1" destOrd="0" presId="urn:microsoft.com/office/officeart/2005/8/layout/hierarchy2"/>
    <dgm:cxn modelId="{DE0B9583-7DC3-4FCF-B74F-E96093CDF086}" type="presParOf" srcId="{2DBFDB1A-42C1-4C1C-B733-676BB873CFD5}" destId="{734D2A94-21D1-4A66-90B8-30A3E4E1A38E}" srcOrd="0" destOrd="0" presId="urn:microsoft.com/office/officeart/2005/8/layout/hierarchy2"/>
    <dgm:cxn modelId="{2E383F9D-67AB-4D0A-9F0D-60A7AA78511F}" type="presParOf" srcId="{734D2A94-21D1-4A66-90B8-30A3E4E1A38E}" destId="{37414724-A10B-4C08-B671-FDBDE20DCA70}" srcOrd="0" destOrd="0" presId="urn:microsoft.com/office/officeart/2005/8/layout/hierarchy2"/>
    <dgm:cxn modelId="{77F379F5-59D8-42B5-9B47-3C60B3004E2A}" type="presParOf" srcId="{2DBFDB1A-42C1-4C1C-B733-676BB873CFD5}" destId="{6D3A1682-6CB5-46E3-9413-9F55FC0E6FB3}" srcOrd="1" destOrd="0" presId="urn:microsoft.com/office/officeart/2005/8/layout/hierarchy2"/>
    <dgm:cxn modelId="{0754B9D2-EE61-4089-930A-BE108D2D42E2}" type="presParOf" srcId="{6D3A1682-6CB5-46E3-9413-9F55FC0E6FB3}" destId="{5E5F5C7D-FD3E-483D-92D0-FCD2B981973A}" srcOrd="0" destOrd="0" presId="urn:microsoft.com/office/officeart/2005/8/layout/hierarchy2"/>
    <dgm:cxn modelId="{330416A7-C301-48ED-9035-43ECF526CC78}" type="presParOf" srcId="{6D3A1682-6CB5-46E3-9413-9F55FC0E6FB3}" destId="{FE1BF9C8-31B5-4C9F-9515-B5CB9081893B}" srcOrd="1" destOrd="0" presId="urn:microsoft.com/office/officeart/2005/8/layout/hierarchy2"/>
    <dgm:cxn modelId="{8FC30B7B-D0DD-47C2-AE41-6E89A6D37BDD}" type="presParOf" srcId="{2DBFDB1A-42C1-4C1C-B733-676BB873CFD5}" destId="{C772A659-B5AA-430A-85BC-4AC235C0C8DD}" srcOrd="2" destOrd="0" presId="urn:microsoft.com/office/officeart/2005/8/layout/hierarchy2"/>
    <dgm:cxn modelId="{6BCD4D03-8B51-4213-AF25-BCE3A42F3E0B}" type="presParOf" srcId="{C772A659-B5AA-430A-85BC-4AC235C0C8DD}" destId="{DBD7D629-4EF5-41CD-AC55-6E7C36DC65D8}" srcOrd="0" destOrd="0" presId="urn:microsoft.com/office/officeart/2005/8/layout/hierarchy2"/>
    <dgm:cxn modelId="{7E4F2D37-47CD-4699-8CA7-96A71D05B046}" type="presParOf" srcId="{2DBFDB1A-42C1-4C1C-B733-676BB873CFD5}" destId="{62A513FF-E936-4512-9D72-824FC4A079DB}" srcOrd="3" destOrd="0" presId="urn:microsoft.com/office/officeart/2005/8/layout/hierarchy2"/>
    <dgm:cxn modelId="{315EA6E9-B66F-4987-8DFC-9C83C88690CB}" type="presParOf" srcId="{62A513FF-E936-4512-9D72-824FC4A079DB}" destId="{3EC7A816-2FDF-4329-88D0-F253C74629E7}" srcOrd="0" destOrd="0" presId="urn:microsoft.com/office/officeart/2005/8/layout/hierarchy2"/>
    <dgm:cxn modelId="{D2AF1993-D491-43FF-940E-EE484BD4E065}" type="presParOf" srcId="{62A513FF-E936-4512-9D72-824FC4A079DB}" destId="{90FD6E05-2A42-4BA3-BD5D-DF055207E9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7C41-8F55-47BB-B038-BC49CD288FA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Математическое обеспечение и администрирование информационных систем</a:t>
          </a:r>
          <a:endParaRPr lang="ru-RU" dirty="0"/>
        </a:p>
      </dgm:t>
    </dgm:pt>
    <dgm:pt modelId="{C2B8A65C-77B2-4D2F-B9DF-CC1494AAAB58}" type="parTrans" cxnId="{BCB2382B-199A-43DC-BD99-D577F90A6BB4}">
      <dgm:prSet/>
      <dgm:spPr/>
      <dgm:t>
        <a:bodyPr/>
        <a:lstStyle/>
        <a:p>
          <a:endParaRPr lang="ru-RU"/>
        </a:p>
      </dgm:t>
    </dgm:pt>
    <dgm:pt modelId="{0FC8B71E-7802-4F25-B56A-85EFA0350F7B}" type="sibTrans" cxnId="{BCB2382B-199A-43DC-BD99-D577F90A6BB4}">
      <dgm:prSet/>
      <dgm:spPr/>
      <dgm:t>
        <a:bodyPr/>
        <a:lstStyle/>
        <a:p>
          <a:endParaRPr lang="ru-RU"/>
        </a:p>
      </dgm:t>
    </dgm:pt>
    <dgm:pt modelId="{58FDDE41-F8FC-4B08-8174-3B01D7A8B9A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(4 года)</a:t>
          </a:r>
          <a:endParaRPr lang="ru-RU" dirty="0"/>
        </a:p>
      </dgm:t>
    </dgm:pt>
    <dgm:pt modelId="{62F4067B-A0FD-450D-B910-A25543E01E44}" type="parTrans" cxnId="{D9D74840-D842-4879-964B-C6956A10DAE1}">
      <dgm:prSet/>
      <dgm:spPr/>
      <dgm:t>
        <a:bodyPr/>
        <a:lstStyle/>
        <a:p>
          <a:endParaRPr lang="ru-RU"/>
        </a:p>
      </dgm:t>
    </dgm:pt>
    <dgm:pt modelId="{8B3887E5-E796-4690-AD47-B75348345D31}" type="sibTrans" cxnId="{D9D74840-D842-4879-964B-C6956A10DAE1}">
      <dgm:prSet/>
      <dgm:spPr/>
      <dgm:t>
        <a:bodyPr/>
        <a:lstStyle/>
        <a:p>
          <a:endParaRPr lang="ru-RU"/>
        </a:p>
      </dgm:t>
    </dgm:pt>
    <dgm:pt modelId="{3B3AFFBB-832B-4182-8FE1-75A47E6EF2EA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C455F6F-F72F-4E09-ABCB-45980C1C4CBB}" type="parTrans" cxnId="{F8808EB6-1DF2-4071-9D42-25C80A4AFC11}">
      <dgm:prSet/>
      <dgm:spPr/>
      <dgm:t>
        <a:bodyPr/>
        <a:lstStyle/>
        <a:p>
          <a:endParaRPr lang="ru-RU"/>
        </a:p>
      </dgm:t>
    </dgm:pt>
    <dgm:pt modelId="{C43026DC-6BAD-46EF-A380-D2DD45D1D751}" type="sibTrans" cxnId="{F8808EB6-1DF2-4071-9D42-25C80A4AFC11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7F77AE-8F6D-4EA9-B029-06D17605CD69}" type="pres">
      <dgm:prSet presAssocID="{91B27C41-8F55-47BB-B038-BC49CD288FA8}" presName="root1" presStyleCnt="0"/>
      <dgm:spPr/>
    </dgm:pt>
    <dgm:pt modelId="{4E7A2A5D-E8AC-4104-B874-59F524991B5A}" type="pres">
      <dgm:prSet presAssocID="{91B27C41-8F55-47BB-B038-BC49CD288FA8}" presName="LevelOneTextNode" presStyleLbl="node0" presStyleIdx="0" presStyleCnt="1" custScaleY="49779" custLinFactNeighborX="1052" custLinFactNeighborY="-40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BFDB1A-42C1-4C1C-B733-676BB873CFD5}" type="pres">
      <dgm:prSet presAssocID="{91B27C41-8F55-47BB-B038-BC49CD288FA8}" presName="level2hierChild" presStyleCnt="0"/>
      <dgm:spPr/>
    </dgm:pt>
    <dgm:pt modelId="{734D2A94-21D1-4A66-90B8-30A3E4E1A38E}" type="pres">
      <dgm:prSet presAssocID="{62F4067B-A0FD-450D-B910-A25543E01E4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7414724-A10B-4C08-B671-FDBDE20DCA70}" type="pres">
      <dgm:prSet presAssocID="{62F4067B-A0FD-450D-B910-A25543E01E4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D3A1682-6CB5-46E3-9413-9F55FC0E6FB3}" type="pres">
      <dgm:prSet presAssocID="{58FDDE41-F8FC-4B08-8174-3B01D7A8B9A7}" presName="root2" presStyleCnt="0"/>
      <dgm:spPr/>
    </dgm:pt>
    <dgm:pt modelId="{5E5F5C7D-FD3E-483D-92D0-FCD2B981973A}" type="pres">
      <dgm:prSet presAssocID="{58FDDE41-F8FC-4B08-8174-3B01D7A8B9A7}" presName="LevelTwoTextNode" presStyleLbl="node2" presStyleIdx="0" presStyleCnt="2" custScaleX="67317" custScaleY="35803" custLinFactNeighborX="3576" custLinFactNeighborY="-35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BF9C8-31B5-4C9F-9515-B5CB9081893B}" type="pres">
      <dgm:prSet presAssocID="{58FDDE41-F8FC-4B08-8174-3B01D7A8B9A7}" presName="level3hierChild" presStyleCnt="0"/>
      <dgm:spPr/>
    </dgm:pt>
    <dgm:pt modelId="{C772A659-B5AA-430A-85BC-4AC235C0C8DD}" type="pres">
      <dgm:prSet presAssocID="{1C455F6F-F72F-4E09-ABCB-45980C1C4CB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BD7D629-4EF5-41CD-AC55-6E7C36DC65D8}" type="pres">
      <dgm:prSet presAssocID="{1C455F6F-F72F-4E09-ABCB-45980C1C4CB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2A513FF-E936-4512-9D72-824FC4A079DB}" type="pres">
      <dgm:prSet presAssocID="{3B3AFFBB-832B-4182-8FE1-75A47E6EF2EA}" presName="root2" presStyleCnt="0"/>
      <dgm:spPr/>
    </dgm:pt>
    <dgm:pt modelId="{3EC7A816-2FDF-4329-88D0-F253C74629E7}" type="pres">
      <dgm:prSet presAssocID="{3B3AFFBB-832B-4182-8FE1-75A47E6EF2EA}" presName="LevelTwoTextNode" presStyleLbl="node2" presStyleIdx="1" presStyleCnt="2" custScaleX="66980" custScaleY="29890" custLinFactNeighborX="-421" custLinFactNeighborY="-4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D6E05-2A42-4BA3-BD5D-DF055207E9D3}" type="pres">
      <dgm:prSet presAssocID="{3B3AFFBB-832B-4182-8FE1-75A47E6EF2EA}" presName="level3hierChild" presStyleCnt="0"/>
      <dgm:spPr/>
    </dgm:pt>
  </dgm:ptLst>
  <dgm:cxnLst>
    <dgm:cxn modelId="{7FFAAA65-0BD6-4126-872B-9D2B8097CF96}" type="presOf" srcId="{62F4067B-A0FD-450D-B910-A25543E01E44}" destId="{37414724-A10B-4C08-B671-FDBDE20DCA70}" srcOrd="1" destOrd="0" presId="urn:microsoft.com/office/officeart/2005/8/layout/hierarchy2"/>
    <dgm:cxn modelId="{C16F2E24-60EC-409E-B4A7-4491B7EF5D4D}" type="presOf" srcId="{91B27C41-8F55-47BB-B038-BC49CD288FA8}" destId="{4E7A2A5D-E8AC-4104-B874-59F524991B5A}" srcOrd="0" destOrd="0" presId="urn:microsoft.com/office/officeart/2005/8/layout/hierarchy2"/>
    <dgm:cxn modelId="{166D8AF5-E7B0-4CC2-9851-7796E1CF0F1E}" type="presOf" srcId="{58FDDE41-F8FC-4B08-8174-3B01D7A8B9A7}" destId="{5E5F5C7D-FD3E-483D-92D0-FCD2B981973A}" srcOrd="0" destOrd="0" presId="urn:microsoft.com/office/officeart/2005/8/layout/hierarchy2"/>
    <dgm:cxn modelId="{8B8AFD06-47B5-4F6D-9F5C-E72ED6E42E7F}" type="presOf" srcId="{1C455F6F-F72F-4E09-ABCB-45980C1C4CBB}" destId="{C772A659-B5AA-430A-85BC-4AC235C0C8DD}" srcOrd="0" destOrd="0" presId="urn:microsoft.com/office/officeart/2005/8/layout/hierarchy2"/>
    <dgm:cxn modelId="{F8808EB6-1DF2-4071-9D42-25C80A4AFC11}" srcId="{91B27C41-8F55-47BB-B038-BC49CD288FA8}" destId="{3B3AFFBB-832B-4182-8FE1-75A47E6EF2EA}" srcOrd="1" destOrd="0" parTransId="{1C455F6F-F72F-4E09-ABCB-45980C1C4CBB}" sibTransId="{C43026DC-6BAD-46EF-A380-D2DD45D1D751}"/>
    <dgm:cxn modelId="{2FB590B8-5834-4262-A03B-9A24B923C28E}" type="presOf" srcId="{3B3AFFBB-832B-4182-8FE1-75A47E6EF2EA}" destId="{3EC7A816-2FDF-4329-88D0-F253C74629E7}" srcOrd="0" destOrd="0" presId="urn:microsoft.com/office/officeart/2005/8/layout/hierarchy2"/>
    <dgm:cxn modelId="{D9D74840-D842-4879-964B-C6956A10DAE1}" srcId="{91B27C41-8F55-47BB-B038-BC49CD288FA8}" destId="{58FDDE41-F8FC-4B08-8174-3B01D7A8B9A7}" srcOrd="0" destOrd="0" parTransId="{62F4067B-A0FD-450D-B910-A25543E01E44}" sibTransId="{8B3887E5-E796-4690-AD47-B75348345D31}"/>
    <dgm:cxn modelId="{91A4F6AB-525C-4B05-A670-D2489A9A78C4}" type="presOf" srcId="{1C455F6F-F72F-4E09-ABCB-45980C1C4CBB}" destId="{DBD7D629-4EF5-41CD-AC55-6E7C36DC65D8}" srcOrd="1" destOrd="0" presId="urn:microsoft.com/office/officeart/2005/8/layout/hierarchy2"/>
    <dgm:cxn modelId="{5312B2D2-3ED1-4081-AB3A-1E9E5444688E}" type="presOf" srcId="{62F4067B-A0FD-450D-B910-A25543E01E44}" destId="{734D2A94-21D1-4A66-90B8-30A3E4E1A38E}" srcOrd="0" destOrd="0" presId="urn:microsoft.com/office/officeart/2005/8/layout/hierarchy2"/>
    <dgm:cxn modelId="{53EA9A74-C429-4EE7-AB80-E5D60000B8DC}" type="presOf" srcId="{4C9A2737-1E9A-4A8C-A071-3EFD12730D4F}" destId="{4CEAFB5E-56FF-4D2D-9B6C-6CC0BD55BDF6}" srcOrd="0" destOrd="0" presId="urn:microsoft.com/office/officeart/2005/8/layout/hierarchy2"/>
    <dgm:cxn modelId="{BCB2382B-199A-43DC-BD99-D577F90A6BB4}" srcId="{4C9A2737-1E9A-4A8C-A071-3EFD12730D4F}" destId="{91B27C41-8F55-47BB-B038-BC49CD288FA8}" srcOrd="0" destOrd="0" parTransId="{C2B8A65C-77B2-4D2F-B9DF-CC1494AAAB58}" sibTransId="{0FC8B71E-7802-4F25-B56A-85EFA0350F7B}"/>
    <dgm:cxn modelId="{D0841A7A-98E4-4C2F-8D57-9C761F5A16B5}" type="presParOf" srcId="{4CEAFB5E-56FF-4D2D-9B6C-6CC0BD55BDF6}" destId="{427F77AE-8F6D-4EA9-B029-06D17605CD69}" srcOrd="0" destOrd="0" presId="urn:microsoft.com/office/officeart/2005/8/layout/hierarchy2"/>
    <dgm:cxn modelId="{76614499-0A0E-473E-8786-C7AB9A0D7425}" type="presParOf" srcId="{427F77AE-8F6D-4EA9-B029-06D17605CD69}" destId="{4E7A2A5D-E8AC-4104-B874-59F524991B5A}" srcOrd="0" destOrd="0" presId="urn:microsoft.com/office/officeart/2005/8/layout/hierarchy2"/>
    <dgm:cxn modelId="{C115A539-6745-4DFE-944D-5E71EFE98804}" type="presParOf" srcId="{427F77AE-8F6D-4EA9-B029-06D17605CD69}" destId="{2DBFDB1A-42C1-4C1C-B733-676BB873CFD5}" srcOrd="1" destOrd="0" presId="urn:microsoft.com/office/officeart/2005/8/layout/hierarchy2"/>
    <dgm:cxn modelId="{73EC0A6B-E92C-4BD9-B023-084ADE8CB5D7}" type="presParOf" srcId="{2DBFDB1A-42C1-4C1C-B733-676BB873CFD5}" destId="{734D2A94-21D1-4A66-90B8-30A3E4E1A38E}" srcOrd="0" destOrd="0" presId="urn:microsoft.com/office/officeart/2005/8/layout/hierarchy2"/>
    <dgm:cxn modelId="{A9B0E681-C58D-4A0C-B31D-A88151CEA8EE}" type="presParOf" srcId="{734D2A94-21D1-4A66-90B8-30A3E4E1A38E}" destId="{37414724-A10B-4C08-B671-FDBDE20DCA70}" srcOrd="0" destOrd="0" presId="urn:microsoft.com/office/officeart/2005/8/layout/hierarchy2"/>
    <dgm:cxn modelId="{8225E6EA-C9F0-4CBE-98E2-07DB78591D66}" type="presParOf" srcId="{2DBFDB1A-42C1-4C1C-B733-676BB873CFD5}" destId="{6D3A1682-6CB5-46E3-9413-9F55FC0E6FB3}" srcOrd="1" destOrd="0" presId="urn:microsoft.com/office/officeart/2005/8/layout/hierarchy2"/>
    <dgm:cxn modelId="{30EEB499-1A68-4A9C-9E45-C4AC8935A47D}" type="presParOf" srcId="{6D3A1682-6CB5-46E3-9413-9F55FC0E6FB3}" destId="{5E5F5C7D-FD3E-483D-92D0-FCD2B981973A}" srcOrd="0" destOrd="0" presId="urn:microsoft.com/office/officeart/2005/8/layout/hierarchy2"/>
    <dgm:cxn modelId="{303B9F0B-2001-45A4-A19F-5BCA64B5D8C4}" type="presParOf" srcId="{6D3A1682-6CB5-46E3-9413-9F55FC0E6FB3}" destId="{FE1BF9C8-31B5-4C9F-9515-B5CB9081893B}" srcOrd="1" destOrd="0" presId="urn:microsoft.com/office/officeart/2005/8/layout/hierarchy2"/>
    <dgm:cxn modelId="{212156DC-A362-4795-80BE-0A6FBEED4E2D}" type="presParOf" srcId="{2DBFDB1A-42C1-4C1C-B733-676BB873CFD5}" destId="{C772A659-B5AA-430A-85BC-4AC235C0C8DD}" srcOrd="2" destOrd="0" presId="urn:microsoft.com/office/officeart/2005/8/layout/hierarchy2"/>
    <dgm:cxn modelId="{C25F63A8-3A04-4947-9AE0-09192950D82A}" type="presParOf" srcId="{C772A659-B5AA-430A-85BC-4AC235C0C8DD}" destId="{DBD7D629-4EF5-41CD-AC55-6E7C36DC65D8}" srcOrd="0" destOrd="0" presId="urn:microsoft.com/office/officeart/2005/8/layout/hierarchy2"/>
    <dgm:cxn modelId="{52BD6A28-5B84-41E8-8062-173157D9E45B}" type="presParOf" srcId="{2DBFDB1A-42C1-4C1C-B733-676BB873CFD5}" destId="{62A513FF-E936-4512-9D72-824FC4A079DB}" srcOrd="3" destOrd="0" presId="urn:microsoft.com/office/officeart/2005/8/layout/hierarchy2"/>
    <dgm:cxn modelId="{B00DF881-C0B9-4E21-8D60-E3A00DBFF9F8}" type="presParOf" srcId="{62A513FF-E936-4512-9D72-824FC4A079DB}" destId="{3EC7A816-2FDF-4329-88D0-F253C74629E7}" srcOrd="0" destOrd="0" presId="urn:microsoft.com/office/officeart/2005/8/layout/hierarchy2"/>
    <dgm:cxn modelId="{BB85865F-1E07-4BB9-B6F9-1771A286772B}" type="presParOf" srcId="{62A513FF-E936-4512-9D72-824FC4A079DB}" destId="{90FD6E05-2A42-4BA3-BD5D-DF055207E9D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Математика (высшая, дискретная, вычислительная)</a:t>
          </a:r>
          <a:r>
            <a:rPr lang="en-US" sz="1200" dirty="0" smtClean="0"/>
            <a:t>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Инженер-математик;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C1210C8B-DBD5-4C38-8542-04D34782374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Разработчик ПО;</a:t>
          </a:r>
          <a:endParaRPr lang="ru-RU" sz="1200" dirty="0"/>
        </a:p>
      </dgm:t>
    </dgm:pt>
    <dgm:pt modelId="{1E2A5E85-9E28-4CD3-BC4F-0399D1CFAC3A}" type="parTrans" cxnId="{03B77D24-B016-4C69-8B29-7021C5D05422}">
      <dgm:prSet/>
      <dgm:spPr/>
      <dgm:t>
        <a:bodyPr/>
        <a:lstStyle/>
        <a:p>
          <a:endParaRPr lang="ru-RU"/>
        </a:p>
      </dgm:t>
    </dgm:pt>
    <dgm:pt modelId="{A9C2DE8F-129C-4A54-A17C-57C83C241E9F}" type="sibTrans" cxnId="{03B77D24-B016-4C69-8B29-7021C5D05422}">
      <dgm:prSet/>
      <dgm:spPr/>
      <dgm:t>
        <a:bodyPr/>
        <a:lstStyle/>
        <a:p>
          <a:endParaRPr lang="ru-RU"/>
        </a:p>
      </dgm:t>
    </dgm:pt>
    <dgm:pt modelId="{8F1C1EFB-9C55-4E20-93FB-6F841171E87C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Администратор баз данных;</a:t>
          </a:r>
          <a:endParaRPr lang="ru-RU" sz="1200" dirty="0"/>
        </a:p>
      </dgm:t>
    </dgm:pt>
    <dgm:pt modelId="{F77075FE-9DA9-42C1-A0DA-E4C0B863763B}" type="parTrans" cxnId="{B403B0C1-1A0A-4ED9-B05D-E2B79ACDA50D}">
      <dgm:prSet/>
      <dgm:spPr/>
      <dgm:t>
        <a:bodyPr/>
        <a:lstStyle/>
        <a:p>
          <a:endParaRPr lang="ru-RU"/>
        </a:p>
      </dgm:t>
    </dgm:pt>
    <dgm:pt modelId="{87F5AA10-05CD-43A3-8C69-60969E4A6AFB}" type="sibTrans" cxnId="{B403B0C1-1A0A-4ED9-B05D-E2B79ACDA50D}">
      <dgm:prSet/>
      <dgm:spPr/>
      <dgm:t>
        <a:bodyPr/>
        <a:lstStyle/>
        <a:p>
          <a:endParaRPr lang="ru-RU"/>
        </a:p>
      </dgm:t>
    </dgm:pt>
    <dgm:pt modelId="{5961A118-9103-49EF-BE33-E43F70DF297D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Системный администратор.</a:t>
          </a:r>
          <a:endParaRPr lang="ru-RU" sz="1200" dirty="0"/>
        </a:p>
      </dgm:t>
    </dgm:pt>
    <dgm:pt modelId="{BC5D1D6A-3D06-49D6-AFB7-E75ED622D4B9}" type="parTrans" cxnId="{E105553A-F407-472A-92C0-08F6C1CCCE4A}">
      <dgm:prSet/>
      <dgm:spPr/>
      <dgm:t>
        <a:bodyPr/>
        <a:lstStyle/>
        <a:p>
          <a:endParaRPr lang="ru-RU"/>
        </a:p>
      </dgm:t>
    </dgm:pt>
    <dgm:pt modelId="{2A3F69A7-77AA-4832-8391-147F99908D4F}" type="sibTrans" cxnId="{E105553A-F407-472A-92C0-08F6C1CCCE4A}">
      <dgm:prSet/>
      <dgm:spPr/>
      <dgm:t>
        <a:bodyPr/>
        <a:lstStyle/>
        <a:p>
          <a:endParaRPr lang="ru-RU"/>
        </a:p>
      </dgm:t>
    </dgm:pt>
    <dgm:pt modelId="{0B4EFAE5-0E7C-45E0-ACC5-6EA38CABAE47}">
      <dgm:prSet custT="1"/>
      <dgm:spPr/>
      <dgm:t>
        <a:bodyPr/>
        <a:lstStyle/>
        <a:p>
          <a:r>
            <a:rPr lang="ru-RU" sz="1200" dirty="0" smtClean="0"/>
            <a:t>Языки и технологии программирования</a:t>
          </a:r>
          <a:r>
            <a:rPr lang="en-US" sz="1200" dirty="0" smtClean="0"/>
            <a:t>;</a:t>
          </a:r>
          <a:endParaRPr lang="ru-RU" sz="1200" dirty="0"/>
        </a:p>
      </dgm:t>
    </dgm:pt>
    <dgm:pt modelId="{74BFE788-E4B1-451F-8491-B170C571EA7F}" type="parTrans" cxnId="{A9AB8CDD-D76E-4073-BF40-402BA06A43E6}">
      <dgm:prSet/>
      <dgm:spPr/>
      <dgm:t>
        <a:bodyPr/>
        <a:lstStyle/>
        <a:p>
          <a:endParaRPr lang="ru-RU"/>
        </a:p>
      </dgm:t>
    </dgm:pt>
    <dgm:pt modelId="{AD5F1C3B-0DA0-4884-B629-C1042F5A74E8}" type="sibTrans" cxnId="{A9AB8CDD-D76E-4073-BF40-402BA06A43E6}">
      <dgm:prSet/>
      <dgm:spPr/>
      <dgm:t>
        <a:bodyPr/>
        <a:lstStyle/>
        <a:p>
          <a:endParaRPr lang="ru-RU"/>
        </a:p>
      </dgm:t>
    </dgm:pt>
    <dgm:pt modelId="{F9ECFA91-1609-47FA-B415-870F083ADF15}">
      <dgm:prSet custT="1"/>
      <dgm:spPr/>
      <dgm:t>
        <a:bodyPr/>
        <a:lstStyle/>
        <a:p>
          <a:r>
            <a:rPr lang="ru-RU" sz="1200" dirty="0" smtClean="0"/>
            <a:t>Операционные системы</a:t>
          </a:r>
          <a:r>
            <a:rPr lang="en-US" sz="1200" dirty="0" smtClean="0"/>
            <a:t>;</a:t>
          </a:r>
          <a:endParaRPr lang="ru-RU" sz="1200" dirty="0"/>
        </a:p>
      </dgm:t>
    </dgm:pt>
    <dgm:pt modelId="{E245DF77-DF7F-4BA2-821D-561C5B7BE85A}" type="parTrans" cxnId="{85DB80D3-FA15-4DE3-AFCF-9941EBDFD9EF}">
      <dgm:prSet/>
      <dgm:spPr/>
      <dgm:t>
        <a:bodyPr/>
        <a:lstStyle/>
        <a:p>
          <a:endParaRPr lang="ru-RU"/>
        </a:p>
      </dgm:t>
    </dgm:pt>
    <dgm:pt modelId="{33A789EC-6105-4F2F-8F84-AA60747E4F6B}" type="sibTrans" cxnId="{85DB80D3-FA15-4DE3-AFCF-9941EBDFD9EF}">
      <dgm:prSet/>
      <dgm:spPr/>
      <dgm:t>
        <a:bodyPr/>
        <a:lstStyle/>
        <a:p>
          <a:endParaRPr lang="ru-RU"/>
        </a:p>
      </dgm:t>
    </dgm:pt>
    <dgm:pt modelId="{59B12929-453E-4884-9C45-1EC11ACDECF0}">
      <dgm:prSet custT="1"/>
      <dgm:spPr/>
      <dgm:t>
        <a:bodyPr/>
        <a:lstStyle/>
        <a:p>
          <a:r>
            <a:rPr lang="ru-RU" sz="1200" dirty="0" smtClean="0"/>
            <a:t>СУБД</a:t>
          </a:r>
          <a:r>
            <a:rPr lang="en-US" sz="1200" dirty="0" smtClean="0"/>
            <a:t>;</a:t>
          </a:r>
          <a:endParaRPr lang="ru-RU" sz="1200" dirty="0"/>
        </a:p>
      </dgm:t>
    </dgm:pt>
    <dgm:pt modelId="{36F910CE-54D0-466B-9CF4-6660D3AC687C}" type="parTrans" cxnId="{2E1E0B8F-2A90-48B0-BD93-C596A96689C9}">
      <dgm:prSet/>
      <dgm:spPr/>
      <dgm:t>
        <a:bodyPr/>
        <a:lstStyle/>
        <a:p>
          <a:endParaRPr lang="ru-RU"/>
        </a:p>
      </dgm:t>
    </dgm:pt>
    <dgm:pt modelId="{2600EF96-1389-4798-AEB7-4493D1F00D6B}" type="sibTrans" cxnId="{2E1E0B8F-2A90-48B0-BD93-C596A96689C9}">
      <dgm:prSet/>
      <dgm:spPr/>
      <dgm:t>
        <a:bodyPr/>
        <a:lstStyle/>
        <a:p>
          <a:endParaRPr lang="ru-RU"/>
        </a:p>
      </dgm:t>
    </dgm:pt>
    <dgm:pt modelId="{9F40A64C-C3FC-4D33-8147-54FF632A1689}">
      <dgm:prSet phldrT="[Текст]" custT="1"/>
      <dgm:spPr/>
      <dgm:t>
        <a:bodyPr/>
        <a:lstStyle/>
        <a:p>
          <a:r>
            <a:rPr lang="ru-RU" sz="1200" dirty="0" smtClean="0"/>
            <a:t>Современные математические пакеты;</a:t>
          </a:r>
          <a:endParaRPr lang="ru-RU" sz="1200" dirty="0"/>
        </a:p>
      </dgm:t>
    </dgm:pt>
    <dgm:pt modelId="{FDD51A51-E8A3-4938-905D-E9F2025C4189}" type="parTrans" cxnId="{2D69DA6B-31AD-4987-89E1-B4DAA2AFEFCD}">
      <dgm:prSet/>
      <dgm:spPr/>
      <dgm:t>
        <a:bodyPr/>
        <a:lstStyle/>
        <a:p>
          <a:endParaRPr lang="ru-RU"/>
        </a:p>
      </dgm:t>
    </dgm:pt>
    <dgm:pt modelId="{210636E5-A5D0-4E4D-906B-36904CAEA915}" type="sibTrans" cxnId="{2D69DA6B-31AD-4987-89E1-B4DAA2AFEFCD}">
      <dgm:prSet/>
      <dgm:spPr/>
      <dgm:t>
        <a:bodyPr/>
        <a:lstStyle/>
        <a:p>
          <a:endParaRPr lang="ru-RU"/>
        </a:p>
      </dgm:t>
    </dgm:pt>
    <dgm:pt modelId="{7C4F94AF-6E53-4D49-A9F9-3D9ADB30B2AC}">
      <dgm:prSet phldrT="[Текст]" custT="1"/>
      <dgm:spPr/>
      <dgm:t>
        <a:bodyPr/>
        <a:lstStyle/>
        <a:p>
          <a:r>
            <a:rPr lang="ru-RU" sz="1200" dirty="0" smtClean="0"/>
            <a:t>Функциональный анализ;</a:t>
          </a:r>
          <a:endParaRPr lang="ru-RU" sz="1200" dirty="0"/>
        </a:p>
      </dgm:t>
    </dgm:pt>
    <dgm:pt modelId="{293884CC-3700-4884-AEE9-65DFDFC34676}" type="parTrans" cxnId="{85708301-8195-4B26-A010-78D45510DA4E}">
      <dgm:prSet/>
      <dgm:spPr/>
      <dgm:t>
        <a:bodyPr/>
        <a:lstStyle/>
        <a:p>
          <a:endParaRPr lang="ru-RU"/>
        </a:p>
      </dgm:t>
    </dgm:pt>
    <dgm:pt modelId="{EAAE221B-5988-464B-A0A8-018D22B860C2}" type="sibTrans" cxnId="{85708301-8195-4B26-A010-78D45510DA4E}">
      <dgm:prSet/>
      <dgm:spPr/>
      <dgm:t>
        <a:bodyPr/>
        <a:lstStyle/>
        <a:p>
          <a:endParaRPr lang="ru-RU"/>
        </a:p>
      </dgm:t>
    </dgm:pt>
    <dgm:pt modelId="{8A616E3C-991C-420D-86DE-660E00A0F858}">
      <dgm:prSet phldrT="[Текст]" custT="1"/>
      <dgm:spPr/>
      <dgm:t>
        <a:bodyPr/>
        <a:lstStyle/>
        <a:p>
          <a:r>
            <a:rPr lang="ru-RU" sz="1200" dirty="0" smtClean="0"/>
            <a:t>Структуры и алгоритмы компьютерной обработки данных;</a:t>
          </a:r>
          <a:endParaRPr lang="ru-RU" sz="1200" dirty="0"/>
        </a:p>
      </dgm:t>
    </dgm:pt>
    <dgm:pt modelId="{5E8B96CE-85C7-4533-83DD-104B4635972E}" type="parTrans" cxnId="{11F537AE-20A9-4994-B4D9-6F192A6FA74F}">
      <dgm:prSet/>
      <dgm:spPr/>
      <dgm:t>
        <a:bodyPr/>
        <a:lstStyle/>
        <a:p>
          <a:endParaRPr lang="ru-RU"/>
        </a:p>
      </dgm:t>
    </dgm:pt>
    <dgm:pt modelId="{BD0637CF-D15D-4B41-83E7-6A99689B6E76}" type="sibTrans" cxnId="{11F537AE-20A9-4994-B4D9-6F192A6FA74F}">
      <dgm:prSet/>
      <dgm:spPr/>
      <dgm:t>
        <a:bodyPr/>
        <a:lstStyle/>
        <a:p>
          <a:endParaRPr lang="ru-RU"/>
        </a:p>
      </dgm:t>
    </dgm:pt>
    <dgm:pt modelId="{949A9F91-BE3D-484B-A689-96438156B257}">
      <dgm:prSet custT="1"/>
      <dgm:spPr/>
      <dgm:t>
        <a:bodyPr/>
        <a:lstStyle/>
        <a:p>
          <a:r>
            <a:rPr lang="ru-RU" sz="1200" dirty="0" smtClean="0"/>
            <a:t>Архитектура вычислительных систем и компьютерных сетей;</a:t>
          </a:r>
          <a:endParaRPr lang="ru-RU" sz="1200" dirty="0"/>
        </a:p>
      </dgm:t>
    </dgm:pt>
    <dgm:pt modelId="{E1C35C7B-4B7C-452D-AB27-06EAA48AB74C}" type="parTrans" cxnId="{8B0CD5B1-1FF0-498F-8A6E-CA8C81A445C3}">
      <dgm:prSet/>
      <dgm:spPr/>
      <dgm:t>
        <a:bodyPr/>
        <a:lstStyle/>
        <a:p>
          <a:endParaRPr lang="ru-RU"/>
        </a:p>
      </dgm:t>
    </dgm:pt>
    <dgm:pt modelId="{22CF276A-4846-44BD-9631-B372A95FC085}" type="sibTrans" cxnId="{8B0CD5B1-1FF0-498F-8A6E-CA8C81A445C3}">
      <dgm:prSet/>
      <dgm:spPr/>
      <dgm:t>
        <a:bodyPr/>
        <a:lstStyle/>
        <a:p>
          <a:endParaRPr lang="ru-RU"/>
        </a:p>
      </dgm:t>
    </dgm:pt>
    <dgm:pt modelId="{52AD4C41-9993-4DF7-9659-258B84E88102}">
      <dgm:prSet custT="1"/>
      <dgm:spPr/>
      <dgm:t>
        <a:bodyPr/>
        <a:lstStyle/>
        <a:p>
          <a:r>
            <a:rPr lang="ru-RU" sz="1200" dirty="0" smtClean="0"/>
            <a:t>Интеллектуальные системы;</a:t>
          </a:r>
          <a:endParaRPr lang="ru-RU" sz="1200" dirty="0"/>
        </a:p>
      </dgm:t>
    </dgm:pt>
    <dgm:pt modelId="{3DB5AD16-38F2-4E5D-8008-C1A12B886CA0}" type="parTrans" cxnId="{5F24CBD4-0510-4E2C-86E5-4A6A63D35D79}">
      <dgm:prSet/>
      <dgm:spPr/>
      <dgm:t>
        <a:bodyPr/>
        <a:lstStyle/>
        <a:p>
          <a:endParaRPr lang="ru-RU"/>
        </a:p>
      </dgm:t>
    </dgm:pt>
    <dgm:pt modelId="{FC39FF7B-2C6B-468A-A7B0-2C6B20FC5629}" type="sibTrans" cxnId="{5F24CBD4-0510-4E2C-86E5-4A6A63D35D79}">
      <dgm:prSet/>
      <dgm:spPr/>
      <dgm:t>
        <a:bodyPr/>
        <a:lstStyle/>
        <a:p>
          <a:endParaRPr lang="ru-RU"/>
        </a:p>
      </dgm:t>
    </dgm:pt>
    <dgm:pt modelId="{ECAA2F88-DAF6-4938-B4BE-43A5BA67D66F}">
      <dgm:prSet custT="1"/>
      <dgm:spPr/>
      <dgm:t>
        <a:bodyPr/>
        <a:lstStyle/>
        <a:p>
          <a:r>
            <a:rPr lang="ru-RU" sz="1200" dirty="0" smtClean="0"/>
            <a:t>Компьютерная графика.</a:t>
          </a:r>
          <a:endParaRPr lang="ru-RU" sz="1200" dirty="0"/>
        </a:p>
      </dgm:t>
    </dgm:pt>
    <dgm:pt modelId="{52281E2C-9C9C-4F4C-8F41-54142C6692EA}" type="parTrans" cxnId="{D46F583D-DF30-4BA8-99BF-6CB15328DAEA}">
      <dgm:prSet/>
      <dgm:spPr/>
      <dgm:t>
        <a:bodyPr/>
        <a:lstStyle/>
        <a:p>
          <a:endParaRPr lang="ru-RU"/>
        </a:p>
      </dgm:t>
    </dgm:pt>
    <dgm:pt modelId="{E6F9F66E-CCDC-4968-9F26-906E4A27E926}" type="sibTrans" cxnId="{D46F583D-DF30-4BA8-99BF-6CB15328DAEA}">
      <dgm:prSet/>
      <dgm:spPr/>
      <dgm:t>
        <a:bodyPr/>
        <a:lstStyle/>
        <a:p>
          <a:endParaRPr lang="ru-RU"/>
        </a:p>
      </dgm:t>
    </dgm:pt>
    <dgm:pt modelId="{C14FF831-6764-4315-BEAE-B69AF3C5142F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1200" dirty="0" smtClean="0"/>
            <a:t>Web-</a:t>
          </a:r>
          <a:r>
            <a:rPr lang="ru-RU" sz="1200" dirty="0" smtClean="0"/>
            <a:t>программист;</a:t>
          </a:r>
          <a:endParaRPr lang="ru-RU" sz="1200" dirty="0"/>
        </a:p>
      </dgm:t>
    </dgm:pt>
    <dgm:pt modelId="{6B3F21F2-45E9-4729-B93D-EB0F50E739BB}" type="parTrans" cxnId="{FD95BEB6-3E3F-4168-A2D3-7B10CD04F976}">
      <dgm:prSet/>
      <dgm:spPr/>
      <dgm:t>
        <a:bodyPr/>
        <a:lstStyle/>
        <a:p>
          <a:endParaRPr lang="ru-RU"/>
        </a:p>
      </dgm:t>
    </dgm:pt>
    <dgm:pt modelId="{C038A174-314F-4BBD-92F4-415AB8284DCB}" type="sibTrans" cxnId="{FD95BEB6-3E3F-4168-A2D3-7B10CD04F976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 custScaleY="144642" custLinFactNeighborX="733" custLinFactNeighborY="6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 custScaleY="120135" custLinFactNeighborX="244" custLinFactNeighborY="7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8C3C175A-9F61-4B5F-B684-A55A2BED2C1C}" type="presOf" srcId="{8A616E3C-991C-420D-86DE-660E00A0F858}" destId="{346C055C-4FDA-4701-8DFF-3E36403E1A0A}" srcOrd="0" destOrd="3" presId="urn:microsoft.com/office/officeart/2005/8/layout/chevron2"/>
    <dgm:cxn modelId="{FD95BEB6-3E3F-4168-A2D3-7B10CD04F976}" srcId="{ADF59694-078C-4F58-8D4C-B76809A767A6}" destId="{C14FF831-6764-4315-BEAE-B69AF3C5142F}" srcOrd="2" destOrd="0" parTransId="{6B3F21F2-45E9-4729-B93D-EB0F50E739BB}" sibTransId="{C038A174-314F-4BBD-92F4-415AB8284DCB}"/>
    <dgm:cxn modelId="{73D7CFAD-D94C-425A-B78E-91D0DF8B5F23}" type="presOf" srcId="{52AD4C41-9993-4DF7-9659-258B84E88102}" destId="{346C055C-4FDA-4701-8DFF-3E36403E1A0A}" srcOrd="0" destOrd="8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E105553A-F407-472A-92C0-08F6C1CCCE4A}" srcId="{ADF59694-078C-4F58-8D4C-B76809A767A6}" destId="{5961A118-9103-49EF-BE33-E43F70DF297D}" srcOrd="4" destOrd="0" parTransId="{BC5D1D6A-3D06-49D6-AFB7-E75ED622D4B9}" sibTransId="{2A3F69A7-77AA-4832-8391-147F99908D4F}"/>
    <dgm:cxn modelId="{A5676BEE-0E5B-495A-AC87-0EA7511CA584}" type="presOf" srcId="{7C4F94AF-6E53-4D49-A9F9-3D9ADB30B2AC}" destId="{346C055C-4FDA-4701-8DFF-3E36403E1A0A}" srcOrd="0" destOrd="2" presId="urn:microsoft.com/office/officeart/2005/8/layout/chevron2"/>
    <dgm:cxn modelId="{5F24CBD4-0510-4E2C-86E5-4A6A63D35D79}" srcId="{3478C853-2BDE-4CA4-861B-5808184D1927}" destId="{52AD4C41-9993-4DF7-9659-258B84E88102}" srcOrd="8" destOrd="0" parTransId="{3DB5AD16-38F2-4E5D-8008-C1A12B886CA0}" sibTransId="{FC39FF7B-2C6B-468A-A7B0-2C6B20FC5629}"/>
    <dgm:cxn modelId="{03B77D24-B016-4C69-8B29-7021C5D05422}" srcId="{ADF59694-078C-4F58-8D4C-B76809A767A6}" destId="{C1210C8B-DBD5-4C38-8542-04D34782374F}" srcOrd="1" destOrd="0" parTransId="{1E2A5E85-9E28-4CD3-BC4F-0399D1CFAC3A}" sibTransId="{A9C2DE8F-129C-4A54-A17C-57C83C241E9F}"/>
    <dgm:cxn modelId="{1B140BEF-737B-41BC-BE6E-CD83740852DE}" type="presOf" srcId="{90F3D640-9488-400E-85AF-0638EECAE7FF}" destId="{294DE0AA-7CDF-43F2-96AD-2DC6FB817C17}" srcOrd="0" destOrd="0" presId="urn:microsoft.com/office/officeart/2005/8/layout/chevron2"/>
    <dgm:cxn modelId="{2E1E0B8F-2A90-48B0-BD93-C596A96689C9}" srcId="{3478C853-2BDE-4CA4-861B-5808184D1927}" destId="{59B12929-453E-4884-9C45-1EC11ACDECF0}" srcOrd="7" destOrd="0" parTransId="{36F910CE-54D0-466B-9CF4-6660D3AC687C}" sibTransId="{2600EF96-1389-4798-AEB7-4493D1F00D6B}"/>
    <dgm:cxn modelId="{310F358E-BFE5-40F1-B8CD-C54A717EB9C9}" type="presOf" srcId="{C14FF831-6764-4315-BEAE-B69AF3C5142F}" destId="{11B63E7B-7A8B-4133-ADF1-4576DBE45302}" srcOrd="0" destOrd="2" presId="urn:microsoft.com/office/officeart/2005/8/layout/chevron2"/>
    <dgm:cxn modelId="{C2382816-D8E9-4069-8F01-C736FC5715AA}" type="presOf" srcId="{ECAA2F88-DAF6-4938-B4BE-43A5BA67D66F}" destId="{346C055C-4FDA-4701-8DFF-3E36403E1A0A}" srcOrd="0" destOrd="9" presId="urn:microsoft.com/office/officeart/2005/8/layout/chevron2"/>
    <dgm:cxn modelId="{0691D181-85D4-49B8-9E15-BE5AF7D86BB8}" type="presOf" srcId="{ADF59694-078C-4F58-8D4C-B76809A767A6}" destId="{6A5D082F-0387-43A6-B437-42065C173FFF}" srcOrd="0" destOrd="0" presId="urn:microsoft.com/office/officeart/2005/8/layout/chevron2"/>
    <dgm:cxn modelId="{47C3FE46-E6F4-4E52-9CE7-D019FD8CB69E}" type="presOf" srcId="{0B4EFAE5-0E7C-45E0-ACC5-6EA38CABAE47}" destId="{346C055C-4FDA-4701-8DFF-3E36403E1A0A}" srcOrd="0" destOrd="4" presId="urn:microsoft.com/office/officeart/2005/8/layout/chevron2"/>
    <dgm:cxn modelId="{9C0AECD3-1437-48C1-A8DD-3E9E538131BD}" type="presOf" srcId="{5961A118-9103-49EF-BE33-E43F70DF297D}" destId="{11B63E7B-7A8B-4133-ADF1-4576DBE45302}" srcOrd="0" destOrd="4" presId="urn:microsoft.com/office/officeart/2005/8/layout/chevron2"/>
    <dgm:cxn modelId="{5E079079-15EC-4B1B-B5B3-BE0C776415C0}" type="presOf" srcId="{59B12929-453E-4884-9C45-1EC11ACDECF0}" destId="{346C055C-4FDA-4701-8DFF-3E36403E1A0A}" srcOrd="0" destOrd="7" presId="urn:microsoft.com/office/officeart/2005/8/layout/chevron2"/>
    <dgm:cxn modelId="{4B5E3262-CC52-4665-91E7-4E9E40B67C4E}" type="presOf" srcId="{9F40A64C-C3FC-4D33-8147-54FF632A1689}" destId="{346C055C-4FDA-4701-8DFF-3E36403E1A0A}" srcOrd="0" destOrd="1" presId="urn:microsoft.com/office/officeart/2005/8/layout/chevron2"/>
    <dgm:cxn modelId="{6512CA82-F2F2-4170-AE1B-948FF70135F7}" type="presOf" srcId="{A9E31BF3-C05D-42DE-9999-7E36F6526B86}" destId="{11B63E7B-7A8B-4133-ADF1-4576DBE45302}" srcOrd="0" destOrd="0" presId="urn:microsoft.com/office/officeart/2005/8/layout/chevron2"/>
    <dgm:cxn modelId="{B403B0C1-1A0A-4ED9-B05D-E2B79ACDA50D}" srcId="{ADF59694-078C-4F58-8D4C-B76809A767A6}" destId="{8F1C1EFB-9C55-4E20-93FB-6F841171E87C}" srcOrd="3" destOrd="0" parTransId="{F77075FE-9DA9-42C1-A0DA-E4C0B863763B}" sibTransId="{87F5AA10-05CD-43A3-8C69-60969E4A6AFB}"/>
    <dgm:cxn modelId="{D46F583D-DF30-4BA8-99BF-6CB15328DAEA}" srcId="{3478C853-2BDE-4CA4-861B-5808184D1927}" destId="{ECAA2F88-DAF6-4938-B4BE-43A5BA67D66F}" srcOrd="9" destOrd="0" parTransId="{52281E2C-9C9C-4F4C-8F41-54142C6692EA}" sibTransId="{E6F9F66E-CCDC-4968-9F26-906E4A27E926}"/>
    <dgm:cxn modelId="{A0E23210-28D3-4554-AF4F-757B6F689B12}" type="presOf" srcId="{8F1C1EFB-9C55-4E20-93FB-6F841171E87C}" destId="{11B63E7B-7A8B-4133-ADF1-4576DBE45302}" srcOrd="0" destOrd="3" presId="urn:microsoft.com/office/officeart/2005/8/layout/chevron2"/>
    <dgm:cxn modelId="{2D69DA6B-31AD-4987-89E1-B4DAA2AFEFCD}" srcId="{3478C853-2BDE-4CA4-861B-5808184D1927}" destId="{9F40A64C-C3FC-4D33-8147-54FF632A1689}" srcOrd="1" destOrd="0" parTransId="{FDD51A51-E8A3-4938-905D-E9F2025C4189}" sibTransId="{210636E5-A5D0-4E4D-906B-36904CAEA915}"/>
    <dgm:cxn modelId="{85DB80D3-FA15-4DE3-AFCF-9941EBDFD9EF}" srcId="{3478C853-2BDE-4CA4-861B-5808184D1927}" destId="{F9ECFA91-1609-47FA-B415-870F083ADF15}" srcOrd="6" destOrd="0" parTransId="{E245DF77-DF7F-4BA2-821D-561C5B7BE85A}" sibTransId="{33A789EC-6105-4F2F-8F84-AA60747E4F6B}"/>
    <dgm:cxn modelId="{8B0CD5B1-1FF0-498F-8A6E-CA8C81A445C3}" srcId="{3478C853-2BDE-4CA4-861B-5808184D1927}" destId="{949A9F91-BE3D-484B-A689-96438156B257}" srcOrd="5" destOrd="0" parTransId="{E1C35C7B-4B7C-452D-AB27-06EAA48AB74C}" sibTransId="{22CF276A-4846-44BD-9631-B372A95FC085}"/>
    <dgm:cxn modelId="{0CB8BF05-6B04-4914-8F94-9EF2C8205378}" type="presOf" srcId="{B6B9D51A-1852-4858-85E3-109B9C7537FD}" destId="{346C055C-4FDA-4701-8DFF-3E36403E1A0A}" srcOrd="0" destOrd="0" presId="urn:microsoft.com/office/officeart/2005/8/layout/chevron2"/>
    <dgm:cxn modelId="{85708301-8195-4B26-A010-78D45510DA4E}" srcId="{3478C853-2BDE-4CA4-861B-5808184D1927}" destId="{7C4F94AF-6E53-4D49-A9F9-3D9ADB30B2AC}" srcOrd="2" destOrd="0" parTransId="{293884CC-3700-4884-AEE9-65DFDFC34676}" sibTransId="{EAAE221B-5988-464B-A0A8-018D22B860C2}"/>
    <dgm:cxn modelId="{E9F72B02-3BDF-41FA-9462-30690F5F093C}" type="presOf" srcId="{949A9F91-BE3D-484B-A689-96438156B257}" destId="{346C055C-4FDA-4701-8DFF-3E36403E1A0A}" srcOrd="0" destOrd="5" presId="urn:microsoft.com/office/officeart/2005/8/layout/chevron2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2652CF58-50AE-4C86-A02F-3AC0B1DFCC71}" type="presOf" srcId="{F9ECFA91-1609-47FA-B415-870F083ADF15}" destId="{346C055C-4FDA-4701-8DFF-3E36403E1A0A}" srcOrd="0" destOrd="6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A9AB8CDD-D76E-4073-BF40-402BA06A43E6}" srcId="{3478C853-2BDE-4CA4-861B-5808184D1927}" destId="{0B4EFAE5-0E7C-45E0-ACC5-6EA38CABAE47}" srcOrd="4" destOrd="0" parTransId="{74BFE788-E4B1-451F-8491-B170C571EA7F}" sibTransId="{AD5F1C3B-0DA0-4884-B629-C1042F5A74E8}"/>
    <dgm:cxn modelId="{BBFC44AB-A421-454F-AD6E-6112053C06A7}" type="presOf" srcId="{3478C853-2BDE-4CA4-861B-5808184D1927}" destId="{84585F82-198A-4EB2-A421-CFA40F6EF4B3}" srcOrd="0" destOrd="0" presId="urn:microsoft.com/office/officeart/2005/8/layout/chevron2"/>
    <dgm:cxn modelId="{D31B2DFA-CEE4-4527-B231-72693867CAE8}" type="presOf" srcId="{C1210C8B-DBD5-4C38-8542-04D34782374F}" destId="{11B63E7B-7A8B-4133-ADF1-4576DBE45302}" srcOrd="0" destOrd="1" presId="urn:microsoft.com/office/officeart/2005/8/layout/chevron2"/>
    <dgm:cxn modelId="{11F537AE-20A9-4994-B4D9-6F192A6FA74F}" srcId="{3478C853-2BDE-4CA4-861B-5808184D1927}" destId="{8A616E3C-991C-420D-86DE-660E00A0F858}" srcOrd="3" destOrd="0" parTransId="{5E8B96CE-85C7-4533-83DD-104B4635972E}" sibTransId="{BD0637CF-D15D-4B41-83E7-6A99689B6E76}"/>
    <dgm:cxn modelId="{BEDDF004-65D3-463C-9F04-4443B5782EF8}" type="presParOf" srcId="{294DE0AA-7CDF-43F2-96AD-2DC6FB817C17}" destId="{FB45359A-9BDC-4E13-B3B5-9267C101CC13}" srcOrd="0" destOrd="0" presId="urn:microsoft.com/office/officeart/2005/8/layout/chevron2"/>
    <dgm:cxn modelId="{1EC4E179-1872-45B7-84FF-F45E3842C632}" type="presParOf" srcId="{FB45359A-9BDC-4E13-B3B5-9267C101CC13}" destId="{84585F82-198A-4EB2-A421-CFA40F6EF4B3}" srcOrd="0" destOrd="0" presId="urn:microsoft.com/office/officeart/2005/8/layout/chevron2"/>
    <dgm:cxn modelId="{B5E20F19-842C-4DC6-98E5-4BFDA7668712}" type="presParOf" srcId="{FB45359A-9BDC-4E13-B3B5-9267C101CC13}" destId="{346C055C-4FDA-4701-8DFF-3E36403E1A0A}" srcOrd="1" destOrd="0" presId="urn:microsoft.com/office/officeart/2005/8/layout/chevron2"/>
    <dgm:cxn modelId="{FF0B4B1C-89CA-4E34-9F83-0F01CC76567B}" type="presParOf" srcId="{294DE0AA-7CDF-43F2-96AD-2DC6FB817C17}" destId="{FE094BB6-744C-4A4D-9EC6-8E2F8AF77672}" srcOrd="1" destOrd="0" presId="urn:microsoft.com/office/officeart/2005/8/layout/chevron2"/>
    <dgm:cxn modelId="{4A8B44F5-189D-4D19-9D09-2E2FC45C1014}" type="presParOf" srcId="{294DE0AA-7CDF-43F2-96AD-2DC6FB817C17}" destId="{125415C1-E03E-4BCF-95B6-5F1478D7BD02}" srcOrd="2" destOrd="0" presId="urn:microsoft.com/office/officeart/2005/8/layout/chevron2"/>
    <dgm:cxn modelId="{6FC5CEA3-C8FE-46D0-99BD-266A7E79E990}" type="presParOf" srcId="{125415C1-E03E-4BCF-95B6-5F1478D7BD02}" destId="{6A5D082F-0387-43A6-B437-42065C173FFF}" srcOrd="0" destOrd="0" presId="urn:microsoft.com/office/officeart/2005/8/layout/chevron2"/>
    <dgm:cxn modelId="{27058D3D-CA28-40A4-93BB-C568D1A7774C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DF5A950-4443-44C1-8400-5892FACD0121}" type="presOf" srcId="{90F3D640-9488-400E-85AF-0638EECAE7FF}" destId="{294DE0AA-7CDF-43F2-96AD-2DC6FB817C1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F79F1D59-363E-4CCA-9EC3-7A90F8BB1C8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90667-FF77-4C7E-AC5F-834DB92B4D61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Виды </a:t>
          </a:r>
          <a:r>
            <a:rPr lang="ru-RU" sz="1200" dirty="0" err="1" smtClean="0"/>
            <a:t>профессио-нальной</a:t>
          </a:r>
          <a:r>
            <a:rPr lang="ru-RU" sz="1200" dirty="0" smtClean="0"/>
            <a:t> деятельности магистра</a:t>
          </a:r>
          <a:endParaRPr lang="ru-RU" sz="1200" dirty="0"/>
        </a:p>
      </dgm:t>
    </dgm:pt>
    <dgm:pt modelId="{F252A5B4-94CE-4A8D-877D-DE656961BABD}" type="parTrans" cxnId="{41B74152-6C2D-4003-89D2-32DB363AE4D0}">
      <dgm:prSet/>
      <dgm:spPr/>
      <dgm:t>
        <a:bodyPr/>
        <a:lstStyle/>
        <a:p>
          <a:endParaRPr lang="ru-RU"/>
        </a:p>
      </dgm:t>
    </dgm:pt>
    <dgm:pt modelId="{0BF942C8-0CCE-428C-9F83-A3DEEA5EB97E}" type="sibTrans" cxnId="{41B74152-6C2D-4003-89D2-32DB363AE4D0}">
      <dgm:prSet/>
      <dgm:spPr/>
      <dgm:t>
        <a:bodyPr/>
        <a:lstStyle/>
        <a:p>
          <a:endParaRPr lang="ru-RU"/>
        </a:p>
      </dgm:t>
    </dgm:pt>
    <dgm:pt modelId="{5D1BD615-64F2-4692-AA86-2B4B28C88328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Научно-исследователь-</a:t>
          </a:r>
          <a:r>
            <a:rPr lang="ru-RU" sz="1200" dirty="0" err="1" smtClean="0"/>
            <a:t>ская</a:t>
          </a:r>
          <a:endParaRPr lang="ru-RU" sz="1200" dirty="0"/>
        </a:p>
      </dgm:t>
    </dgm:pt>
    <dgm:pt modelId="{F2563AB9-047F-448A-885E-A145EB01BFB7}" type="parTrans" cxnId="{5C7541F5-4AF1-4F4A-B00C-E92162F3C6D4}">
      <dgm:prSet/>
      <dgm:spPr/>
      <dgm:t>
        <a:bodyPr/>
        <a:lstStyle/>
        <a:p>
          <a:endParaRPr lang="ru-RU"/>
        </a:p>
      </dgm:t>
    </dgm:pt>
    <dgm:pt modelId="{3ECB5C08-BF80-4D2F-81D4-C64B3AFB3EF9}" type="sibTrans" cxnId="{5C7541F5-4AF1-4F4A-B00C-E92162F3C6D4}">
      <dgm:prSet/>
      <dgm:spPr/>
      <dgm:t>
        <a:bodyPr/>
        <a:lstStyle/>
        <a:p>
          <a:endParaRPr lang="ru-RU"/>
        </a:p>
      </dgm:t>
    </dgm:pt>
    <dgm:pt modelId="{89C2E541-A631-4022-B1AB-F21D90378E3E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Проектная</a:t>
          </a:r>
          <a:endParaRPr lang="ru-RU" sz="1200" dirty="0"/>
        </a:p>
      </dgm:t>
    </dgm:pt>
    <dgm:pt modelId="{254568E0-7BB0-40EA-AFF9-6093AC23D07E}" type="parTrans" cxnId="{530B62E6-F859-44E1-A950-64AFE3C07B32}">
      <dgm:prSet/>
      <dgm:spPr/>
      <dgm:t>
        <a:bodyPr/>
        <a:lstStyle/>
        <a:p>
          <a:endParaRPr lang="ru-RU"/>
        </a:p>
      </dgm:t>
    </dgm:pt>
    <dgm:pt modelId="{C92A682A-BE43-46AB-B55D-71020A21C01F}" type="sibTrans" cxnId="{530B62E6-F859-44E1-A950-64AFE3C07B32}">
      <dgm:prSet/>
      <dgm:spPr/>
      <dgm:t>
        <a:bodyPr/>
        <a:lstStyle/>
        <a:p>
          <a:endParaRPr lang="ru-RU"/>
        </a:p>
      </dgm:t>
    </dgm:pt>
    <dgm:pt modelId="{6AD1160D-DD4A-41AD-A940-61F967241B1C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Аналитическая</a:t>
          </a:r>
          <a:endParaRPr lang="ru-RU" sz="1200" dirty="0"/>
        </a:p>
      </dgm:t>
    </dgm:pt>
    <dgm:pt modelId="{DB5FCC8B-B8A9-412E-ACC6-7468CDB01C1F}" type="parTrans" cxnId="{95D41E1D-A8C6-4F4A-82EA-4F7C936DED40}">
      <dgm:prSet/>
      <dgm:spPr/>
      <dgm:t>
        <a:bodyPr/>
        <a:lstStyle/>
        <a:p>
          <a:endParaRPr lang="ru-RU"/>
        </a:p>
      </dgm:t>
    </dgm:pt>
    <dgm:pt modelId="{2CA629AC-2E95-4955-A4D4-04176C136078}" type="sibTrans" cxnId="{95D41E1D-A8C6-4F4A-82EA-4F7C936DED40}">
      <dgm:prSet/>
      <dgm:spPr/>
      <dgm:t>
        <a:bodyPr/>
        <a:lstStyle/>
        <a:p>
          <a:endParaRPr lang="ru-RU"/>
        </a:p>
      </dgm:t>
    </dgm:pt>
    <dgm:pt modelId="{7F29E505-2291-4309-8059-6B602AE7EE0C}">
      <dgm:prSet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Организационно-управленческая</a:t>
          </a:r>
          <a:endParaRPr lang="ru-RU" sz="1100" dirty="0"/>
        </a:p>
      </dgm:t>
    </dgm:pt>
    <dgm:pt modelId="{85F6251B-6FC2-4A95-A0A1-75F63A534C70}" type="parTrans" cxnId="{22E8E651-69DB-4A42-A7B5-2B19B7373C0E}">
      <dgm:prSet/>
      <dgm:spPr/>
      <dgm:t>
        <a:bodyPr/>
        <a:lstStyle/>
        <a:p>
          <a:endParaRPr lang="ru-RU"/>
        </a:p>
      </dgm:t>
    </dgm:pt>
    <dgm:pt modelId="{6440F3C2-7085-4410-92EE-337B09217CDC}" type="sibTrans" cxnId="{22E8E651-69DB-4A42-A7B5-2B19B7373C0E}">
      <dgm:prSet/>
      <dgm:spPr/>
      <dgm:t>
        <a:bodyPr/>
        <a:lstStyle/>
        <a:p>
          <a:endParaRPr lang="ru-RU"/>
        </a:p>
      </dgm:t>
    </dgm:pt>
    <dgm:pt modelId="{B81B02A5-A38D-4323-B06E-090AFA19C666}">
      <dgm:prSet custT="1"/>
      <dgm:spPr>
        <a:solidFill>
          <a:srgbClr val="1976D2"/>
        </a:solidFill>
      </dgm:spPr>
      <dgm:t>
        <a:bodyPr/>
        <a:lstStyle/>
        <a:p>
          <a:r>
            <a:rPr lang="ru-RU" sz="1100" dirty="0" smtClean="0"/>
            <a:t>Педагогическая</a:t>
          </a:r>
          <a:endParaRPr lang="ru-RU" sz="1100" dirty="0"/>
        </a:p>
      </dgm:t>
    </dgm:pt>
    <dgm:pt modelId="{DA3618FF-60ED-4093-83C2-69ABF77DE429}" type="parTrans" cxnId="{8C5BFDDD-F749-4389-B3F2-EB2D40EAC02D}">
      <dgm:prSet/>
      <dgm:spPr/>
      <dgm:t>
        <a:bodyPr/>
        <a:lstStyle/>
        <a:p>
          <a:endParaRPr lang="ru-RU"/>
        </a:p>
      </dgm:t>
    </dgm:pt>
    <dgm:pt modelId="{35B39E7E-0AB3-4E10-8AEC-5796ACE00972}" type="sibTrans" cxnId="{8C5BFDDD-F749-4389-B3F2-EB2D40EAC02D}">
      <dgm:prSet/>
      <dgm:spPr/>
      <dgm:t>
        <a:bodyPr/>
        <a:lstStyle/>
        <a:p>
          <a:endParaRPr lang="ru-RU"/>
        </a:p>
      </dgm:t>
    </dgm:pt>
    <dgm:pt modelId="{6A449B52-B644-4F41-9A82-AFF73D794B19}" type="pres">
      <dgm:prSet presAssocID="{F79F1D59-363E-4CCA-9EC3-7A90F8BB1C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7C9FCB-0307-4B21-965B-801F979B732F}" type="pres">
      <dgm:prSet presAssocID="{5D990667-FF77-4C7E-AC5F-834DB92B4D61}" presName="centerShape" presStyleLbl="node0" presStyleIdx="0" presStyleCnt="1"/>
      <dgm:spPr/>
      <dgm:t>
        <a:bodyPr/>
        <a:lstStyle/>
        <a:p>
          <a:endParaRPr lang="ru-RU"/>
        </a:p>
      </dgm:t>
    </dgm:pt>
    <dgm:pt modelId="{F47B85FA-A116-4159-92C5-8AD8B9C02E67}" type="pres">
      <dgm:prSet presAssocID="{F2563AB9-047F-448A-885E-A145EB01BFB7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3CAE255-1715-4DC4-AD5D-95AD5352FF1B}" type="pres">
      <dgm:prSet presAssocID="{F2563AB9-047F-448A-885E-A145EB01BFB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D02AD42-3DE0-47F7-AA33-0C185EF8DB68}" type="pres">
      <dgm:prSet presAssocID="{5D1BD615-64F2-4692-AA86-2B4B28C883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985F7-975F-4BA9-8E75-3260054D3915}" type="pres">
      <dgm:prSet presAssocID="{254568E0-7BB0-40EA-AFF9-6093AC23D07E}" presName="parTrans" presStyleLbl="sibTrans2D1" presStyleIdx="1" presStyleCnt="5"/>
      <dgm:spPr/>
      <dgm:t>
        <a:bodyPr/>
        <a:lstStyle/>
        <a:p>
          <a:endParaRPr lang="ru-RU"/>
        </a:p>
      </dgm:t>
    </dgm:pt>
    <dgm:pt modelId="{92707263-2059-4391-BD8D-DDD5DC3E7D27}" type="pres">
      <dgm:prSet presAssocID="{254568E0-7BB0-40EA-AFF9-6093AC23D07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8BF2E58-619A-499E-99F0-CBE9BCFEF0B2}" type="pres">
      <dgm:prSet presAssocID="{89C2E541-A631-4022-B1AB-F21D90378E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E0EB3-55E8-49E8-A2FB-5BE92DAFF7FC}" type="pres">
      <dgm:prSet presAssocID="{DB5FCC8B-B8A9-412E-ACC6-7468CDB01C1F}" presName="parTrans" presStyleLbl="sibTrans2D1" presStyleIdx="2" presStyleCnt="5"/>
      <dgm:spPr/>
      <dgm:t>
        <a:bodyPr/>
        <a:lstStyle/>
        <a:p>
          <a:endParaRPr lang="ru-RU"/>
        </a:p>
      </dgm:t>
    </dgm:pt>
    <dgm:pt modelId="{06C182BF-5BEF-469C-80E5-D8B387008045}" type="pres">
      <dgm:prSet presAssocID="{DB5FCC8B-B8A9-412E-ACC6-7468CDB01C1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7BA4E468-1012-4477-BD6C-4C95F2ECE314}" type="pres">
      <dgm:prSet presAssocID="{6AD1160D-DD4A-41AD-A940-61F967241B1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F09B-8D14-4DB2-BA82-086256924BB3}" type="pres">
      <dgm:prSet presAssocID="{85F6251B-6FC2-4A95-A0A1-75F63A534C70}" presName="parTrans" presStyleLbl="sibTrans2D1" presStyleIdx="3" presStyleCnt="5"/>
      <dgm:spPr/>
      <dgm:t>
        <a:bodyPr/>
        <a:lstStyle/>
        <a:p>
          <a:endParaRPr lang="ru-RU"/>
        </a:p>
      </dgm:t>
    </dgm:pt>
    <dgm:pt modelId="{3B8F2C14-AD0F-4D3D-9C11-27119F3A9CB1}" type="pres">
      <dgm:prSet presAssocID="{85F6251B-6FC2-4A95-A0A1-75F63A534C7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0CDAFC1-DD15-4F4C-B529-D8B423A09AF6}" type="pres">
      <dgm:prSet presAssocID="{7F29E505-2291-4309-8059-6B602AE7EE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E15B-67A3-4247-A30D-AA402F406E68}" type="pres">
      <dgm:prSet presAssocID="{DA3618FF-60ED-4093-83C2-69ABF77DE42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79C80462-D261-4087-B14D-E444B78457DF}" type="pres">
      <dgm:prSet presAssocID="{DA3618FF-60ED-4093-83C2-69ABF77DE42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9B286F44-7F71-4119-A1D4-36FF28AFEBFE}" type="pres">
      <dgm:prSet presAssocID="{B81B02A5-A38D-4323-B06E-090AFA19C66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A69AE3-E0B6-4164-AD5F-ACB4894F33EB}" type="presOf" srcId="{6AD1160D-DD4A-41AD-A940-61F967241B1C}" destId="{7BA4E468-1012-4477-BD6C-4C95F2ECE314}" srcOrd="0" destOrd="0" presId="urn:microsoft.com/office/officeart/2005/8/layout/radial5"/>
    <dgm:cxn modelId="{38CE10AF-594C-48CA-8C51-BE6E78B6A075}" type="presOf" srcId="{85F6251B-6FC2-4A95-A0A1-75F63A534C70}" destId="{3B8F2C14-AD0F-4D3D-9C11-27119F3A9CB1}" srcOrd="1" destOrd="0" presId="urn:microsoft.com/office/officeart/2005/8/layout/radial5"/>
    <dgm:cxn modelId="{CF6B9F5B-68CF-49CD-A9AE-8E72AF9E6F63}" type="presOf" srcId="{85F6251B-6FC2-4A95-A0A1-75F63A534C70}" destId="{0DC8F09B-8D14-4DB2-BA82-086256924BB3}" srcOrd="0" destOrd="0" presId="urn:microsoft.com/office/officeart/2005/8/layout/radial5"/>
    <dgm:cxn modelId="{7E63AE16-5FC9-448D-87A4-3E2EE631DA33}" type="presOf" srcId="{89C2E541-A631-4022-B1AB-F21D90378E3E}" destId="{18BF2E58-619A-499E-99F0-CBE9BCFEF0B2}" srcOrd="0" destOrd="0" presId="urn:microsoft.com/office/officeart/2005/8/layout/radial5"/>
    <dgm:cxn modelId="{10C66ED1-3724-4A1F-B185-53F273419491}" type="presOf" srcId="{F2563AB9-047F-448A-885E-A145EB01BFB7}" destId="{F47B85FA-A116-4159-92C5-8AD8B9C02E67}" srcOrd="0" destOrd="0" presId="urn:microsoft.com/office/officeart/2005/8/layout/radial5"/>
    <dgm:cxn modelId="{469A7917-E0A7-4F32-96FB-3D083CC4E40B}" type="presOf" srcId="{DB5FCC8B-B8A9-412E-ACC6-7468CDB01C1F}" destId="{D51E0EB3-55E8-49E8-A2FB-5BE92DAFF7FC}" srcOrd="0" destOrd="0" presId="urn:microsoft.com/office/officeart/2005/8/layout/radial5"/>
    <dgm:cxn modelId="{353A9CD5-0C5E-4A20-A8AD-D9EEE3B17D9D}" type="presOf" srcId="{B81B02A5-A38D-4323-B06E-090AFA19C666}" destId="{9B286F44-7F71-4119-A1D4-36FF28AFEBFE}" srcOrd="0" destOrd="0" presId="urn:microsoft.com/office/officeart/2005/8/layout/radial5"/>
    <dgm:cxn modelId="{B8C3B954-329D-4999-89AD-A6544AB9B44C}" type="presOf" srcId="{DA3618FF-60ED-4093-83C2-69ABF77DE429}" destId="{3F1BE15B-67A3-4247-A30D-AA402F406E68}" srcOrd="0" destOrd="0" presId="urn:microsoft.com/office/officeart/2005/8/layout/radial5"/>
    <dgm:cxn modelId="{95D41E1D-A8C6-4F4A-82EA-4F7C936DED40}" srcId="{5D990667-FF77-4C7E-AC5F-834DB92B4D61}" destId="{6AD1160D-DD4A-41AD-A940-61F967241B1C}" srcOrd="2" destOrd="0" parTransId="{DB5FCC8B-B8A9-412E-ACC6-7468CDB01C1F}" sibTransId="{2CA629AC-2E95-4955-A4D4-04176C136078}"/>
    <dgm:cxn modelId="{530B62E6-F859-44E1-A950-64AFE3C07B32}" srcId="{5D990667-FF77-4C7E-AC5F-834DB92B4D61}" destId="{89C2E541-A631-4022-B1AB-F21D90378E3E}" srcOrd="1" destOrd="0" parTransId="{254568E0-7BB0-40EA-AFF9-6093AC23D07E}" sibTransId="{C92A682A-BE43-46AB-B55D-71020A21C01F}"/>
    <dgm:cxn modelId="{F1885211-D158-4BEC-B5C4-3C4145D27002}" type="presOf" srcId="{DA3618FF-60ED-4093-83C2-69ABF77DE429}" destId="{79C80462-D261-4087-B14D-E444B78457DF}" srcOrd="1" destOrd="0" presId="urn:microsoft.com/office/officeart/2005/8/layout/radial5"/>
    <dgm:cxn modelId="{C52DE063-3009-4FA5-9AD7-0DB5C7019F77}" type="presOf" srcId="{7F29E505-2291-4309-8059-6B602AE7EE0C}" destId="{50CDAFC1-DD15-4F4C-B529-D8B423A09AF6}" srcOrd="0" destOrd="0" presId="urn:microsoft.com/office/officeart/2005/8/layout/radial5"/>
    <dgm:cxn modelId="{5C7541F5-4AF1-4F4A-B00C-E92162F3C6D4}" srcId="{5D990667-FF77-4C7E-AC5F-834DB92B4D61}" destId="{5D1BD615-64F2-4692-AA86-2B4B28C88328}" srcOrd="0" destOrd="0" parTransId="{F2563AB9-047F-448A-885E-A145EB01BFB7}" sibTransId="{3ECB5C08-BF80-4D2F-81D4-C64B3AFB3EF9}"/>
    <dgm:cxn modelId="{22E8E651-69DB-4A42-A7B5-2B19B7373C0E}" srcId="{5D990667-FF77-4C7E-AC5F-834DB92B4D61}" destId="{7F29E505-2291-4309-8059-6B602AE7EE0C}" srcOrd="3" destOrd="0" parTransId="{85F6251B-6FC2-4A95-A0A1-75F63A534C70}" sibTransId="{6440F3C2-7085-4410-92EE-337B09217CDC}"/>
    <dgm:cxn modelId="{A48E50C2-B73E-4467-AB91-0EC4393735D4}" type="presOf" srcId="{F2563AB9-047F-448A-885E-A145EB01BFB7}" destId="{63CAE255-1715-4DC4-AD5D-95AD5352FF1B}" srcOrd="1" destOrd="0" presId="urn:microsoft.com/office/officeart/2005/8/layout/radial5"/>
    <dgm:cxn modelId="{4B017A01-8CC5-4F79-BF33-80EF1466F0B7}" type="presOf" srcId="{5D990667-FF77-4C7E-AC5F-834DB92B4D61}" destId="{897C9FCB-0307-4B21-965B-801F979B732F}" srcOrd="0" destOrd="0" presId="urn:microsoft.com/office/officeart/2005/8/layout/radial5"/>
    <dgm:cxn modelId="{02277349-7366-4336-9419-D04AD1E2A666}" type="presOf" srcId="{254568E0-7BB0-40EA-AFF9-6093AC23D07E}" destId="{FA5985F7-975F-4BA9-8E75-3260054D3915}" srcOrd="0" destOrd="0" presId="urn:microsoft.com/office/officeart/2005/8/layout/radial5"/>
    <dgm:cxn modelId="{3E7CA714-B8B7-431D-A164-30B2E26CE050}" type="presOf" srcId="{254568E0-7BB0-40EA-AFF9-6093AC23D07E}" destId="{92707263-2059-4391-BD8D-DDD5DC3E7D27}" srcOrd="1" destOrd="0" presId="urn:microsoft.com/office/officeart/2005/8/layout/radial5"/>
    <dgm:cxn modelId="{72C3C022-E63B-43D5-AD95-CC1897840E38}" type="presOf" srcId="{5D1BD615-64F2-4692-AA86-2B4B28C88328}" destId="{9D02AD42-3DE0-47F7-AA33-0C185EF8DB68}" srcOrd="0" destOrd="0" presId="urn:microsoft.com/office/officeart/2005/8/layout/radial5"/>
    <dgm:cxn modelId="{8C5BFDDD-F749-4389-B3F2-EB2D40EAC02D}" srcId="{5D990667-FF77-4C7E-AC5F-834DB92B4D61}" destId="{B81B02A5-A38D-4323-B06E-090AFA19C666}" srcOrd="4" destOrd="0" parTransId="{DA3618FF-60ED-4093-83C2-69ABF77DE429}" sibTransId="{35B39E7E-0AB3-4E10-8AEC-5796ACE00972}"/>
    <dgm:cxn modelId="{41B74152-6C2D-4003-89D2-32DB363AE4D0}" srcId="{F79F1D59-363E-4CCA-9EC3-7A90F8BB1C8A}" destId="{5D990667-FF77-4C7E-AC5F-834DB92B4D61}" srcOrd="0" destOrd="0" parTransId="{F252A5B4-94CE-4A8D-877D-DE656961BABD}" sibTransId="{0BF942C8-0CCE-428C-9F83-A3DEEA5EB97E}"/>
    <dgm:cxn modelId="{6DF6466C-D7CA-40C9-9403-D660042ED32B}" type="presOf" srcId="{F79F1D59-363E-4CCA-9EC3-7A90F8BB1C8A}" destId="{6A449B52-B644-4F41-9A82-AFF73D794B19}" srcOrd="0" destOrd="0" presId="urn:microsoft.com/office/officeart/2005/8/layout/radial5"/>
    <dgm:cxn modelId="{9FAB8EB6-5D3F-49EE-9315-5718A9070EC7}" type="presOf" srcId="{DB5FCC8B-B8A9-412E-ACC6-7468CDB01C1F}" destId="{06C182BF-5BEF-469C-80E5-D8B387008045}" srcOrd="1" destOrd="0" presId="urn:microsoft.com/office/officeart/2005/8/layout/radial5"/>
    <dgm:cxn modelId="{BA384240-A82E-47FE-B19A-08FF578AD161}" type="presParOf" srcId="{6A449B52-B644-4F41-9A82-AFF73D794B19}" destId="{897C9FCB-0307-4B21-965B-801F979B732F}" srcOrd="0" destOrd="0" presId="urn:microsoft.com/office/officeart/2005/8/layout/radial5"/>
    <dgm:cxn modelId="{B7121A3D-AA8A-47C3-9AD7-53ACA9B1E9CD}" type="presParOf" srcId="{6A449B52-B644-4F41-9A82-AFF73D794B19}" destId="{F47B85FA-A116-4159-92C5-8AD8B9C02E67}" srcOrd="1" destOrd="0" presId="urn:microsoft.com/office/officeart/2005/8/layout/radial5"/>
    <dgm:cxn modelId="{169BA9EA-4505-4C67-A614-87DCBC048DEC}" type="presParOf" srcId="{F47B85FA-A116-4159-92C5-8AD8B9C02E67}" destId="{63CAE255-1715-4DC4-AD5D-95AD5352FF1B}" srcOrd="0" destOrd="0" presId="urn:microsoft.com/office/officeart/2005/8/layout/radial5"/>
    <dgm:cxn modelId="{A6D8F631-1EA9-4EC3-BB26-EFD19E74C70E}" type="presParOf" srcId="{6A449B52-B644-4F41-9A82-AFF73D794B19}" destId="{9D02AD42-3DE0-47F7-AA33-0C185EF8DB68}" srcOrd="2" destOrd="0" presId="urn:microsoft.com/office/officeart/2005/8/layout/radial5"/>
    <dgm:cxn modelId="{A34F9464-5803-4314-A4BF-245A7286A216}" type="presParOf" srcId="{6A449B52-B644-4F41-9A82-AFF73D794B19}" destId="{FA5985F7-975F-4BA9-8E75-3260054D3915}" srcOrd="3" destOrd="0" presId="urn:microsoft.com/office/officeart/2005/8/layout/radial5"/>
    <dgm:cxn modelId="{8F72F333-9114-42C3-B300-47E2D5B7C6F7}" type="presParOf" srcId="{FA5985F7-975F-4BA9-8E75-3260054D3915}" destId="{92707263-2059-4391-BD8D-DDD5DC3E7D27}" srcOrd="0" destOrd="0" presId="urn:microsoft.com/office/officeart/2005/8/layout/radial5"/>
    <dgm:cxn modelId="{8DFDED97-B237-43DB-B8F6-6815F78DA135}" type="presParOf" srcId="{6A449B52-B644-4F41-9A82-AFF73D794B19}" destId="{18BF2E58-619A-499E-99F0-CBE9BCFEF0B2}" srcOrd="4" destOrd="0" presId="urn:microsoft.com/office/officeart/2005/8/layout/radial5"/>
    <dgm:cxn modelId="{6181B9A3-E925-47BE-86C0-52B2D1C2234C}" type="presParOf" srcId="{6A449B52-B644-4F41-9A82-AFF73D794B19}" destId="{D51E0EB3-55E8-49E8-A2FB-5BE92DAFF7FC}" srcOrd="5" destOrd="0" presId="urn:microsoft.com/office/officeart/2005/8/layout/radial5"/>
    <dgm:cxn modelId="{25C95AC3-A6F1-42BC-9AFD-C75892062437}" type="presParOf" srcId="{D51E0EB3-55E8-49E8-A2FB-5BE92DAFF7FC}" destId="{06C182BF-5BEF-469C-80E5-D8B387008045}" srcOrd="0" destOrd="0" presId="urn:microsoft.com/office/officeart/2005/8/layout/radial5"/>
    <dgm:cxn modelId="{6BC5CC0A-16E7-4967-8F4C-FE5731F93221}" type="presParOf" srcId="{6A449B52-B644-4F41-9A82-AFF73D794B19}" destId="{7BA4E468-1012-4477-BD6C-4C95F2ECE314}" srcOrd="6" destOrd="0" presId="urn:microsoft.com/office/officeart/2005/8/layout/radial5"/>
    <dgm:cxn modelId="{E6205F7D-F9A5-4097-BCA3-83A8D749A141}" type="presParOf" srcId="{6A449B52-B644-4F41-9A82-AFF73D794B19}" destId="{0DC8F09B-8D14-4DB2-BA82-086256924BB3}" srcOrd="7" destOrd="0" presId="urn:microsoft.com/office/officeart/2005/8/layout/radial5"/>
    <dgm:cxn modelId="{1B4AB71B-0D2D-4DCB-9202-A3BD7E2AE99F}" type="presParOf" srcId="{0DC8F09B-8D14-4DB2-BA82-086256924BB3}" destId="{3B8F2C14-AD0F-4D3D-9C11-27119F3A9CB1}" srcOrd="0" destOrd="0" presId="urn:microsoft.com/office/officeart/2005/8/layout/radial5"/>
    <dgm:cxn modelId="{CA6B9BE1-B11F-4DC2-A814-B5CEC0E2A068}" type="presParOf" srcId="{6A449B52-B644-4F41-9A82-AFF73D794B19}" destId="{50CDAFC1-DD15-4F4C-B529-D8B423A09AF6}" srcOrd="8" destOrd="0" presId="urn:microsoft.com/office/officeart/2005/8/layout/radial5"/>
    <dgm:cxn modelId="{5E244390-BE93-4FB2-BF0F-449CD8138A63}" type="presParOf" srcId="{6A449B52-B644-4F41-9A82-AFF73D794B19}" destId="{3F1BE15B-67A3-4247-A30D-AA402F406E68}" srcOrd="9" destOrd="0" presId="urn:microsoft.com/office/officeart/2005/8/layout/radial5"/>
    <dgm:cxn modelId="{67B17DEB-9752-46F5-9F55-8843962DDAF4}" type="presParOf" srcId="{3F1BE15B-67A3-4247-A30D-AA402F406E68}" destId="{79C80462-D261-4087-B14D-E444B78457DF}" srcOrd="0" destOrd="0" presId="urn:microsoft.com/office/officeart/2005/8/layout/radial5"/>
    <dgm:cxn modelId="{10999D06-D7F3-4A26-9F4B-062574963BBF}" type="presParOf" srcId="{6A449B52-B644-4F41-9A82-AFF73D794B19}" destId="{9B286F44-7F71-4119-A1D4-36FF28AFEBFE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23E842-67BC-4B97-BBDC-FEBB79CD9579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Кафедра ИБАС</a:t>
          </a:r>
          <a:endParaRPr lang="ru-RU" dirty="0"/>
        </a:p>
      </dgm:t>
    </dgm:pt>
    <dgm:pt modelId="{485D3A35-6C96-482C-90B2-B0D88B715DB4}" type="parTrans" cxnId="{049C5898-DF4F-475F-BA66-4B9D1E702B9B}">
      <dgm:prSet/>
      <dgm:spPr/>
      <dgm:t>
        <a:bodyPr/>
        <a:lstStyle/>
        <a:p>
          <a:endParaRPr lang="ru-RU"/>
        </a:p>
      </dgm:t>
    </dgm:pt>
    <dgm:pt modelId="{391BCEEA-B780-4520-99E3-9451BC1F5886}" type="sibTrans" cxnId="{049C5898-DF4F-475F-BA66-4B9D1E702B9B}">
      <dgm:prSet/>
      <dgm:spPr/>
      <dgm:t>
        <a:bodyPr/>
        <a:lstStyle/>
        <a:p>
          <a:endParaRPr lang="ru-RU"/>
        </a:p>
      </dgm:t>
    </dgm:pt>
    <dgm:pt modelId="{ED88C8C5-FE1E-40C9-8BE4-10DC3D854E1B}">
      <dgm:prSet phldrT="[Текст]"/>
      <dgm:spPr>
        <a:solidFill>
          <a:srgbClr val="1976D2"/>
        </a:solidFill>
      </dgm:spPr>
      <dgm:t>
        <a:bodyPr/>
        <a:lstStyle/>
        <a:p>
          <a:r>
            <a:rPr lang="ru-RU" b="0" i="0" dirty="0" smtClean="0"/>
            <a:t>Информационная безопасность автоматизированных систем</a:t>
          </a:r>
          <a:endParaRPr lang="ru-RU" dirty="0"/>
        </a:p>
      </dgm:t>
    </dgm:pt>
    <dgm:pt modelId="{F1414170-99C1-4911-A424-0F928BB8A26D}" type="parTrans" cxnId="{2BCDEC5B-B5BD-43B0-AEC4-9A247AF78949}">
      <dgm:prSet/>
      <dgm:spPr/>
      <dgm:t>
        <a:bodyPr/>
        <a:lstStyle/>
        <a:p>
          <a:endParaRPr lang="ru-RU"/>
        </a:p>
      </dgm:t>
    </dgm:pt>
    <dgm:pt modelId="{5ACABCDF-E2F5-490A-AE64-BA37DB8CD5D1}" type="sibTrans" cxnId="{2BCDEC5B-B5BD-43B0-AEC4-9A247AF78949}">
      <dgm:prSet/>
      <dgm:spPr/>
      <dgm:t>
        <a:bodyPr/>
        <a:lstStyle/>
        <a:p>
          <a:endParaRPr lang="ru-RU"/>
        </a:p>
      </dgm:t>
    </dgm:pt>
    <dgm:pt modelId="{C0018399-7DEB-434B-8AC0-2FACA2A16C5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Специалисты</a:t>
          </a:r>
        </a:p>
        <a:p>
          <a:r>
            <a:rPr lang="ru-RU" dirty="0" smtClean="0"/>
            <a:t> (5 лет)</a:t>
          </a:r>
          <a:endParaRPr lang="ru-RU" dirty="0"/>
        </a:p>
      </dgm:t>
    </dgm:pt>
    <dgm:pt modelId="{91B6273D-AA7F-48A5-B178-55D9E2EA6BE6}" type="parTrans" cxnId="{0087C1BB-E6FD-46F4-BC4C-6FCA1FF7B37E}">
      <dgm:prSet/>
      <dgm:spPr/>
      <dgm:t>
        <a:bodyPr/>
        <a:lstStyle/>
        <a:p>
          <a:endParaRPr lang="ru-RU"/>
        </a:p>
      </dgm:t>
    </dgm:pt>
    <dgm:pt modelId="{9F29A075-9223-4F38-8EDE-FD3C9E6A41A7}" type="sibTrans" cxnId="{0087C1BB-E6FD-46F4-BC4C-6FCA1FF7B37E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C782B9-5072-4D54-8BE3-1F0B1C4AD71D}" type="pres">
      <dgm:prSet presAssocID="{7A23E842-67BC-4B97-BBDC-FEBB79CD9579}" presName="root1" presStyleCnt="0"/>
      <dgm:spPr/>
    </dgm:pt>
    <dgm:pt modelId="{B84BAED8-8EC4-4621-886E-07B313D7E8E1}" type="pres">
      <dgm:prSet presAssocID="{7A23E842-67BC-4B97-BBDC-FEBB79CD95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66262E-DF3E-4474-B394-FD742C25F75C}" type="pres">
      <dgm:prSet presAssocID="{7A23E842-67BC-4B97-BBDC-FEBB79CD9579}" presName="level2hierChild" presStyleCnt="0"/>
      <dgm:spPr/>
    </dgm:pt>
    <dgm:pt modelId="{7A9A3390-5CBE-42BB-A609-004B26CF5EC9}" type="pres">
      <dgm:prSet presAssocID="{F1414170-99C1-4911-A424-0F928BB8A26D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C63DB6EC-4BA3-4B0E-9557-DF2092F33D48}" type="pres">
      <dgm:prSet presAssocID="{F1414170-99C1-4911-A424-0F928BB8A26D}" presName="connTx" presStyleLbl="parChTrans1D2" presStyleIdx="0" presStyleCnt="1"/>
      <dgm:spPr/>
      <dgm:t>
        <a:bodyPr/>
        <a:lstStyle/>
        <a:p>
          <a:endParaRPr lang="ru-RU"/>
        </a:p>
      </dgm:t>
    </dgm:pt>
    <dgm:pt modelId="{E1BB1BDA-143B-46D6-97A6-42D217B15AC2}" type="pres">
      <dgm:prSet presAssocID="{ED88C8C5-FE1E-40C9-8BE4-10DC3D854E1B}" presName="root2" presStyleCnt="0"/>
      <dgm:spPr/>
    </dgm:pt>
    <dgm:pt modelId="{7504AD98-342B-4E4B-93C4-85AF0CC224CA}" type="pres">
      <dgm:prSet presAssocID="{ED88C8C5-FE1E-40C9-8BE4-10DC3D854E1B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F2077E-AC29-4481-B4BA-B6869CFA36E3}" type="pres">
      <dgm:prSet presAssocID="{ED88C8C5-FE1E-40C9-8BE4-10DC3D854E1B}" presName="level3hierChild" presStyleCnt="0"/>
      <dgm:spPr/>
    </dgm:pt>
    <dgm:pt modelId="{4857F8B7-C860-49B1-86F8-77C16253C437}" type="pres">
      <dgm:prSet presAssocID="{91B6273D-AA7F-48A5-B178-55D9E2EA6BE6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E5E3D2E4-B345-4232-BC4F-C048D354C8B1}" type="pres">
      <dgm:prSet presAssocID="{91B6273D-AA7F-48A5-B178-55D9E2EA6BE6}" presName="connTx" presStyleLbl="parChTrans1D3" presStyleIdx="0" presStyleCnt="1"/>
      <dgm:spPr/>
      <dgm:t>
        <a:bodyPr/>
        <a:lstStyle/>
        <a:p>
          <a:endParaRPr lang="ru-RU"/>
        </a:p>
      </dgm:t>
    </dgm:pt>
    <dgm:pt modelId="{F0588ED5-C5C7-4A7A-A038-5A87124D0C9C}" type="pres">
      <dgm:prSet presAssocID="{C0018399-7DEB-434B-8AC0-2FACA2A16C58}" presName="root2" presStyleCnt="0"/>
      <dgm:spPr/>
    </dgm:pt>
    <dgm:pt modelId="{67AAC529-FC4A-4839-9063-FE67E5727B31}" type="pres">
      <dgm:prSet presAssocID="{C0018399-7DEB-434B-8AC0-2FACA2A16C58}" presName="LevelTwoTextNode" presStyleLbl="node3" presStyleIdx="0" presStyleCnt="1" custScaleX="64552" custScaleY="723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83730-78E8-4CB8-A8CA-1E2B42458228}" type="pres">
      <dgm:prSet presAssocID="{C0018399-7DEB-434B-8AC0-2FACA2A16C58}" presName="level3hierChild" presStyleCnt="0"/>
      <dgm:spPr/>
    </dgm:pt>
  </dgm:ptLst>
  <dgm:cxnLst>
    <dgm:cxn modelId="{049C5898-DF4F-475F-BA66-4B9D1E702B9B}" srcId="{4C9A2737-1E9A-4A8C-A071-3EFD12730D4F}" destId="{7A23E842-67BC-4B97-BBDC-FEBB79CD9579}" srcOrd="0" destOrd="0" parTransId="{485D3A35-6C96-482C-90B2-B0D88B715DB4}" sibTransId="{391BCEEA-B780-4520-99E3-9451BC1F5886}"/>
    <dgm:cxn modelId="{2BCDEC5B-B5BD-43B0-AEC4-9A247AF78949}" srcId="{7A23E842-67BC-4B97-BBDC-FEBB79CD9579}" destId="{ED88C8C5-FE1E-40C9-8BE4-10DC3D854E1B}" srcOrd="0" destOrd="0" parTransId="{F1414170-99C1-4911-A424-0F928BB8A26D}" sibTransId="{5ACABCDF-E2F5-490A-AE64-BA37DB8CD5D1}"/>
    <dgm:cxn modelId="{87B21521-327A-40DE-B455-3C2EE5A81951}" type="presOf" srcId="{ED88C8C5-FE1E-40C9-8BE4-10DC3D854E1B}" destId="{7504AD98-342B-4E4B-93C4-85AF0CC224CA}" srcOrd="0" destOrd="0" presId="urn:microsoft.com/office/officeart/2005/8/layout/hierarchy2"/>
    <dgm:cxn modelId="{6DFCB367-56F2-426E-A726-F747FCA86AF5}" type="presOf" srcId="{C0018399-7DEB-434B-8AC0-2FACA2A16C58}" destId="{67AAC529-FC4A-4839-9063-FE67E5727B31}" srcOrd="0" destOrd="0" presId="urn:microsoft.com/office/officeart/2005/8/layout/hierarchy2"/>
    <dgm:cxn modelId="{62E0131E-B7F0-4EBF-A3AF-D0D180963667}" type="presOf" srcId="{91B6273D-AA7F-48A5-B178-55D9E2EA6BE6}" destId="{4857F8B7-C860-49B1-86F8-77C16253C437}" srcOrd="0" destOrd="0" presId="urn:microsoft.com/office/officeart/2005/8/layout/hierarchy2"/>
    <dgm:cxn modelId="{35DBF53F-5C39-4EE7-A7EB-07E96484D132}" type="presOf" srcId="{7A23E842-67BC-4B97-BBDC-FEBB79CD9579}" destId="{B84BAED8-8EC4-4621-886E-07B313D7E8E1}" srcOrd="0" destOrd="0" presId="urn:microsoft.com/office/officeart/2005/8/layout/hierarchy2"/>
    <dgm:cxn modelId="{2A733407-DDDC-4C2C-964D-EDA246DFD0B2}" type="presOf" srcId="{4C9A2737-1E9A-4A8C-A071-3EFD12730D4F}" destId="{4CEAFB5E-56FF-4D2D-9B6C-6CC0BD55BDF6}" srcOrd="0" destOrd="0" presId="urn:microsoft.com/office/officeart/2005/8/layout/hierarchy2"/>
    <dgm:cxn modelId="{FC40F0CB-F521-4E02-A1D6-4A3335054333}" type="presOf" srcId="{F1414170-99C1-4911-A424-0F928BB8A26D}" destId="{7A9A3390-5CBE-42BB-A609-004B26CF5EC9}" srcOrd="0" destOrd="0" presId="urn:microsoft.com/office/officeart/2005/8/layout/hierarchy2"/>
    <dgm:cxn modelId="{FD819EDB-9ADE-4291-8C33-FFD8B29456BE}" type="presOf" srcId="{91B6273D-AA7F-48A5-B178-55D9E2EA6BE6}" destId="{E5E3D2E4-B345-4232-BC4F-C048D354C8B1}" srcOrd="1" destOrd="0" presId="urn:microsoft.com/office/officeart/2005/8/layout/hierarchy2"/>
    <dgm:cxn modelId="{7A5F4A87-7FE0-49AC-9966-75AE980A22C3}" type="presOf" srcId="{F1414170-99C1-4911-A424-0F928BB8A26D}" destId="{C63DB6EC-4BA3-4B0E-9557-DF2092F33D48}" srcOrd="1" destOrd="0" presId="urn:microsoft.com/office/officeart/2005/8/layout/hierarchy2"/>
    <dgm:cxn modelId="{0087C1BB-E6FD-46F4-BC4C-6FCA1FF7B37E}" srcId="{ED88C8C5-FE1E-40C9-8BE4-10DC3D854E1B}" destId="{C0018399-7DEB-434B-8AC0-2FACA2A16C58}" srcOrd="0" destOrd="0" parTransId="{91B6273D-AA7F-48A5-B178-55D9E2EA6BE6}" sibTransId="{9F29A075-9223-4F38-8EDE-FD3C9E6A41A7}"/>
    <dgm:cxn modelId="{5A347F22-28A1-44C4-B726-543CBE9ED5F1}" type="presParOf" srcId="{4CEAFB5E-56FF-4D2D-9B6C-6CC0BD55BDF6}" destId="{DBC782B9-5072-4D54-8BE3-1F0B1C4AD71D}" srcOrd="0" destOrd="0" presId="urn:microsoft.com/office/officeart/2005/8/layout/hierarchy2"/>
    <dgm:cxn modelId="{454EF360-AF88-4E26-BF43-71AFF1BCADCB}" type="presParOf" srcId="{DBC782B9-5072-4D54-8BE3-1F0B1C4AD71D}" destId="{B84BAED8-8EC4-4621-886E-07B313D7E8E1}" srcOrd="0" destOrd="0" presId="urn:microsoft.com/office/officeart/2005/8/layout/hierarchy2"/>
    <dgm:cxn modelId="{5A3B087C-697C-40A4-B2CA-7E315C385361}" type="presParOf" srcId="{DBC782B9-5072-4D54-8BE3-1F0B1C4AD71D}" destId="{A166262E-DF3E-4474-B394-FD742C25F75C}" srcOrd="1" destOrd="0" presId="urn:microsoft.com/office/officeart/2005/8/layout/hierarchy2"/>
    <dgm:cxn modelId="{43E21D50-5ECD-45CE-A0CB-AD0A1EB1B728}" type="presParOf" srcId="{A166262E-DF3E-4474-B394-FD742C25F75C}" destId="{7A9A3390-5CBE-42BB-A609-004B26CF5EC9}" srcOrd="0" destOrd="0" presId="urn:microsoft.com/office/officeart/2005/8/layout/hierarchy2"/>
    <dgm:cxn modelId="{6DB27ED4-FE89-4EE4-8A2B-7736B4FE3066}" type="presParOf" srcId="{7A9A3390-5CBE-42BB-A609-004B26CF5EC9}" destId="{C63DB6EC-4BA3-4B0E-9557-DF2092F33D48}" srcOrd="0" destOrd="0" presId="urn:microsoft.com/office/officeart/2005/8/layout/hierarchy2"/>
    <dgm:cxn modelId="{9AF9BDE9-034B-44E5-9F7B-FCA8B8FDCCBF}" type="presParOf" srcId="{A166262E-DF3E-4474-B394-FD742C25F75C}" destId="{E1BB1BDA-143B-46D6-97A6-42D217B15AC2}" srcOrd="1" destOrd="0" presId="urn:microsoft.com/office/officeart/2005/8/layout/hierarchy2"/>
    <dgm:cxn modelId="{6451A8F3-8F47-47E9-ADE4-B33BE6074BE0}" type="presParOf" srcId="{E1BB1BDA-143B-46D6-97A6-42D217B15AC2}" destId="{7504AD98-342B-4E4B-93C4-85AF0CC224CA}" srcOrd="0" destOrd="0" presId="urn:microsoft.com/office/officeart/2005/8/layout/hierarchy2"/>
    <dgm:cxn modelId="{ED546874-5D96-4F9F-8D39-FBFB6E05621B}" type="presParOf" srcId="{E1BB1BDA-143B-46D6-97A6-42D217B15AC2}" destId="{D1F2077E-AC29-4481-B4BA-B6869CFA36E3}" srcOrd="1" destOrd="0" presId="urn:microsoft.com/office/officeart/2005/8/layout/hierarchy2"/>
    <dgm:cxn modelId="{E0B21542-0BB1-4D6F-A0CB-FC73734FC371}" type="presParOf" srcId="{D1F2077E-AC29-4481-B4BA-B6869CFA36E3}" destId="{4857F8B7-C860-49B1-86F8-77C16253C437}" srcOrd="0" destOrd="0" presId="urn:microsoft.com/office/officeart/2005/8/layout/hierarchy2"/>
    <dgm:cxn modelId="{9F29E520-0589-4CC5-96EC-FE7C0C224CE2}" type="presParOf" srcId="{4857F8B7-C860-49B1-86F8-77C16253C437}" destId="{E5E3D2E4-B345-4232-BC4F-C048D354C8B1}" srcOrd="0" destOrd="0" presId="urn:microsoft.com/office/officeart/2005/8/layout/hierarchy2"/>
    <dgm:cxn modelId="{4E318044-EC2E-454D-82C6-46EC9531A49F}" type="presParOf" srcId="{D1F2077E-AC29-4481-B4BA-B6869CFA36E3}" destId="{F0588ED5-C5C7-4A7A-A038-5A87124D0C9C}" srcOrd="1" destOrd="0" presId="urn:microsoft.com/office/officeart/2005/8/layout/hierarchy2"/>
    <dgm:cxn modelId="{399A3E0B-1CD6-4BD1-9880-864408032D51}" type="presParOf" srcId="{F0588ED5-C5C7-4A7A-A038-5A87124D0C9C}" destId="{67AAC529-FC4A-4839-9063-FE67E5727B31}" srcOrd="0" destOrd="0" presId="urn:microsoft.com/office/officeart/2005/8/layout/hierarchy2"/>
    <dgm:cxn modelId="{DD741837-F854-404A-84A8-F680417083CB}" type="presParOf" srcId="{F0588ED5-C5C7-4A7A-A038-5A87124D0C9C}" destId="{33C83730-78E8-4CB8-A8CA-1E2B424582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Безопасность операционных систем, Безопасность вычислительных сетей, Безопасность систем баз данных;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b="0" i="0" dirty="0" smtClean="0"/>
            <a:t>Специалист по технической защите информации;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4F92B0A9-1E91-4E82-A2DA-01F32AD108B4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Специалист по противодействию техническим разведкам;</a:t>
          </a:r>
          <a:endParaRPr lang="ru-RU" sz="1200" dirty="0"/>
        </a:p>
      </dgm:t>
    </dgm:pt>
    <dgm:pt modelId="{7CAFE004-CEF0-47D2-B255-61E07A786117}" type="parTrans" cxnId="{210478C3-4261-4F7C-B899-7E807E8D7CB9}">
      <dgm:prSet/>
      <dgm:spPr/>
      <dgm:t>
        <a:bodyPr/>
        <a:lstStyle/>
        <a:p>
          <a:endParaRPr lang="ru-RU"/>
        </a:p>
      </dgm:t>
    </dgm:pt>
    <dgm:pt modelId="{18D51007-CB97-47D0-98C1-0F58DDE271E3}" type="sibTrans" cxnId="{210478C3-4261-4F7C-B899-7E807E8D7CB9}">
      <dgm:prSet/>
      <dgm:spPr/>
      <dgm:t>
        <a:bodyPr/>
        <a:lstStyle/>
        <a:p>
          <a:endParaRPr lang="ru-RU"/>
        </a:p>
      </dgm:t>
    </dgm:pt>
    <dgm:pt modelId="{20332285-BA89-4FE9-8483-3BCB3E545C6A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Администратор по обеспечению безопасности информации;</a:t>
          </a:r>
          <a:endParaRPr lang="ru-RU" sz="1200" dirty="0"/>
        </a:p>
      </dgm:t>
    </dgm:pt>
    <dgm:pt modelId="{DF8FC46C-A4FF-4236-B2B3-6ECA1E2C63D4}" type="parTrans" cxnId="{B854267C-0C9E-4479-B56F-DD963030974E}">
      <dgm:prSet/>
      <dgm:spPr/>
      <dgm:t>
        <a:bodyPr/>
        <a:lstStyle/>
        <a:p>
          <a:endParaRPr lang="ru-RU"/>
        </a:p>
      </dgm:t>
    </dgm:pt>
    <dgm:pt modelId="{DBBFAA8F-D00E-4E48-8E00-0DDD96AA51C6}" type="sibTrans" cxnId="{B854267C-0C9E-4479-B56F-DD963030974E}">
      <dgm:prSet/>
      <dgm:spPr/>
      <dgm:t>
        <a:bodyPr/>
        <a:lstStyle/>
        <a:p>
          <a:endParaRPr lang="ru-RU"/>
        </a:p>
      </dgm:t>
    </dgm:pt>
    <dgm:pt modelId="{2C946FAB-C907-436C-BC2C-2A4CDB083DEE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Инженер по технической защите информации;</a:t>
          </a:r>
          <a:endParaRPr lang="ru-RU" sz="1200" dirty="0"/>
        </a:p>
      </dgm:t>
    </dgm:pt>
    <dgm:pt modelId="{830C67DE-5136-4987-85D3-36C9099687CE}" type="parTrans" cxnId="{0BCDE421-9DCC-4B00-A2DD-113772A245AA}">
      <dgm:prSet/>
      <dgm:spPr/>
      <dgm:t>
        <a:bodyPr/>
        <a:lstStyle/>
        <a:p>
          <a:endParaRPr lang="ru-RU"/>
        </a:p>
      </dgm:t>
    </dgm:pt>
    <dgm:pt modelId="{C0914225-DC83-4C94-BC3E-C236EF98C55F}" type="sibTrans" cxnId="{0BCDE421-9DCC-4B00-A2DD-113772A245AA}">
      <dgm:prSet/>
      <dgm:spPr/>
      <dgm:t>
        <a:bodyPr/>
        <a:lstStyle/>
        <a:p>
          <a:endParaRPr lang="ru-RU"/>
        </a:p>
      </dgm:t>
    </dgm:pt>
    <dgm:pt modelId="{178245D2-35D4-4E81-97F5-768AF4C29B46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Инженер-программист по технической защите информации;</a:t>
          </a:r>
          <a:endParaRPr lang="ru-RU" sz="1200" dirty="0"/>
        </a:p>
      </dgm:t>
    </dgm:pt>
    <dgm:pt modelId="{DCC82BE9-B46C-425E-B4CA-272B4D86C606}" type="parTrans" cxnId="{21B2150F-0AB4-4A95-A5FE-5EBCC7D68B3C}">
      <dgm:prSet/>
      <dgm:spPr/>
      <dgm:t>
        <a:bodyPr/>
        <a:lstStyle/>
        <a:p>
          <a:endParaRPr lang="ru-RU"/>
        </a:p>
      </dgm:t>
    </dgm:pt>
    <dgm:pt modelId="{B232C4B9-299A-4E3E-A42C-C031E59F02C1}" type="sibTrans" cxnId="{21B2150F-0AB4-4A95-A5FE-5EBCC7D68B3C}">
      <dgm:prSet/>
      <dgm:spPr/>
      <dgm:t>
        <a:bodyPr/>
        <a:lstStyle/>
        <a:p>
          <a:endParaRPr lang="ru-RU"/>
        </a:p>
      </dgm:t>
    </dgm:pt>
    <dgm:pt modelId="{5444FBF5-10D7-45FE-AE16-5035046BA064}">
      <dgm:prSet phldrT="[Текст]" custT="1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Техник по технической защите информации.</a:t>
          </a:r>
          <a:endParaRPr lang="ru-RU" sz="1200" dirty="0"/>
        </a:p>
      </dgm:t>
    </dgm:pt>
    <dgm:pt modelId="{C07423E0-84A2-4971-90AF-1CA5B0FCBA91}" type="parTrans" cxnId="{36FE80F9-C31C-48F4-A92F-7496C24526D4}">
      <dgm:prSet/>
      <dgm:spPr/>
      <dgm:t>
        <a:bodyPr/>
        <a:lstStyle/>
        <a:p>
          <a:endParaRPr lang="ru-RU"/>
        </a:p>
      </dgm:t>
    </dgm:pt>
    <dgm:pt modelId="{BD04FA4A-2B7D-42E9-A4A7-2BDB9AB74E4B}" type="sibTrans" cxnId="{36FE80F9-C31C-48F4-A92F-7496C24526D4}">
      <dgm:prSet/>
      <dgm:spPr/>
      <dgm:t>
        <a:bodyPr/>
        <a:lstStyle/>
        <a:p>
          <a:endParaRPr lang="ru-RU"/>
        </a:p>
      </dgm:t>
    </dgm:pt>
    <dgm:pt modelId="{B3490BE6-5A89-44CF-B008-2476B68368F7}">
      <dgm:prSet phldrT="[Текст]" custT="1"/>
      <dgm:spPr/>
      <dgm:t>
        <a:bodyPr/>
        <a:lstStyle/>
        <a:p>
          <a:r>
            <a:rPr lang="ru-RU" sz="1200" dirty="0" smtClean="0"/>
            <a:t>Криптографические методы защиты информации, Техническая защита информации;</a:t>
          </a:r>
          <a:endParaRPr lang="ru-RU" sz="1200" dirty="0"/>
        </a:p>
      </dgm:t>
    </dgm:pt>
    <dgm:pt modelId="{11A69F7F-CF4B-4070-84A3-F648647C9AA1}" type="parTrans" cxnId="{23AADCFF-3716-4D38-9DA6-CF627692B087}">
      <dgm:prSet/>
      <dgm:spPr/>
      <dgm:t>
        <a:bodyPr/>
        <a:lstStyle/>
        <a:p>
          <a:endParaRPr lang="ru-RU"/>
        </a:p>
      </dgm:t>
    </dgm:pt>
    <dgm:pt modelId="{C0A258E0-0905-4A5E-A115-561C681B63D1}" type="sibTrans" cxnId="{23AADCFF-3716-4D38-9DA6-CF627692B087}">
      <dgm:prSet/>
      <dgm:spPr/>
      <dgm:t>
        <a:bodyPr/>
        <a:lstStyle/>
        <a:p>
          <a:endParaRPr lang="ru-RU"/>
        </a:p>
      </dgm:t>
    </dgm:pt>
    <dgm:pt modelId="{BEBCED8E-5A3C-4EAE-8E2B-4131D0D6F41D}">
      <dgm:prSet phldrT="[Текст]" custT="1"/>
      <dgm:spPr/>
      <dgm:t>
        <a:bodyPr/>
        <a:lstStyle/>
        <a:p>
          <a:r>
            <a:rPr lang="ru-RU" sz="1200" dirty="0" smtClean="0"/>
            <a:t>Языки и технологии программирования;</a:t>
          </a:r>
          <a:endParaRPr lang="ru-RU" sz="1200" dirty="0"/>
        </a:p>
      </dgm:t>
    </dgm:pt>
    <dgm:pt modelId="{B0C74016-6341-4A1D-BC89-32253A99DE2C}" type="parTrans" cxnId="{24D372F8-C7A8-4A5A-B77A-64345ABB9FD6}">
      <dgm:prSet/>
      <dgm:spPr/>
      <dgm:t>
        <a:bodyPr/>
        <a:lstStyle/>
        <a:p>
          <a:endParaRPr lang="ru-RU"/>
        </a:p>
      </dgm:t>
    </dgm:pt>
    <dgm:pt modelId="{208F2A17-99C8-48F2-BCE0-1A6972471A59}" type="sibTrans" cxnId="{24D372F8-C7A8-4A5A-B77A-64345ABB9FD6}">
      <dgm:prSet/>
      <dgm:spPr/>
      <dgm:t>
        <a:bodyPr/>
        <a:lstStyle/>
        <a:p>
          <a:endParaRPr lang="ru-RU"/>
        </a:p>
      </dgm:t>
    </dgm:pt>
    <dgm:pt modelId="{9C9074FE-FD2E-476B-9D98-5638FA00898B}">
      <dgm:prSet phldrT="[Текст]" custT="1"/>
      <dgm:spPr/>
      <dgm:t>
        <a:bodyPr/>
        <a:lstStyle/>
        <a:p>
          <a:r>
            <a:rPr lang="ru-RU" sz="1200" dirty="0" smtClean="0"/>
            <a:t>Системы и сети передачи информации.</a:t>
          </a:r>
          <a:endParaRPr lang="ru-RU" sz="1200" dirty="0"/>
        </a:p>
      </dgm:t>
    </dgm:pt>
    <dgm:pt modelId="{346A0A8E-9EE9-44A3-9D83-E22151310452}" type="parTrans" cxnId="{0DAF8823-48B6-450A-831B-1F31083E1BD3}">
      <dgm:prSet/>
      <dgm:spPr/>
      <dgm:t>
        <a:bodyPr/>
        <a:lstStyle/>
        <a:p>
          <a:endParaRPr lang="ru-RU"/>
        </a:p>
      </dgm:t>
    </dgm:pt>
    <dgm:pt modelId="{6F1AC917-B9E5-4290-9414-ACEB1E7D7AD7}" type="sibTrans" cxnId="{0DAF8823-48B6-450A-831B-1F31083E1BD3}">
      <dgm:prSet/>
      <dgm:spPr/>
      <dgm:t>
        <a:bodyPr/>
        <a:lstStyle/>
        <a:p>
          <a:endParaRPr lang="ru-RU"/>
        </a:p>
      </dgm:t>
    </dgm:pt>
    <dgm:pt modelId="{66E4C886-A4D2-4C8A-8B93-4F6A33A04626}">
      <dgm:prSet phldrT="[Текст]" custT="1"/>
      <dgm:spPr/>
      <dgm:t>
        <a:bodyPr/>
        <a:lstStyle/>
        <a:p>
          <a:r>
            <a:rPr lang="ru-RU" sz="1200" dirty="0" smtClean="0"/>
            <a:t>Организация ЭВМ и вычислительных систем;</a:t>
          </a:r>
          <a:endParaRPr lang="ru-RU" sz="1200" dirty="0"/>
        </a:p>
      </dgm:t>
    </dgm:pt>
    <dgm:pt modelId="{62B157C6-F1B7-48F2-BAD5-81E77A1A26FB}" type="parTrans" cxnId="{C0ADA6E8-CFD9-44C0-8C55-9CBFBA524272}">
      <dgm:prSet/>
      <dgm:spPr/>
      <dgm:t>
        <a:bodyPr/>
        <a:lstStyle/>
        <a:p>
          <a:endParaRPr lang="ru-RU"/>
        </a:p>
      </dgm:t>
    </dgm:pt>
    <dgm:pt modelId="{15902BFC-B3A0-46AA-9EB9-14203013C9E2}" type="sibTrans" cxnId="{C0ADA6E8-CFD9-44C0-8C55-9CBFBA524272}">
      <dgm:prSet/>
      <dgm:spPr/>
      <dgm:t>
        <a:bodyPr/>
        <a:lstStyle/>
        <a:p>
          <a:endParaRPr lang="ru-RU"/>
        </a:p>
      </dgm:t>
    </dgm:pt>
    <dgm:pt modelId="{81BB7F7B-11D1-4326-B084-0081F3FF85D8}">
      <dgm:prSet phldrT="[Текст]" custT="1"/>
      <dgm:spPr/>
      <dgm:t>
        <a:bodyPr/>
        <a:lstStyle/>
        <a:p>
          <a:r>
            <a:rPr lang="ru-RU" sz="1200" dirty="0" smtClean="0"/>
            <a:t>Электроника и </a:t>
          </a:r>
          <a:r>
            <a:rPr lang="ru-RU" sz="1200" dirty="0" err="1" smtClean="0"/>
            <a:t>схемотехника</a:t>
          </a:r>
          <a:r>
            <a:rPr lang="ru-RU" sz="1200" dirty="0" smtClean="0"/>
            <a:t>;</a:t>
          </a:r>
          <a:endParaRPr lang="ru-RU" sz="1200" dirty="0"/>
        </a:p>
      </dgm:t>
    </dgm:pt>
    <dgm:pt modelId="{28A41A98-3321-4B99-8F83-31260ACF8F8E}" type="parTrans" cxnId="{6AECB2AE-6FFE-4634-9297-C757389C698F}">
      <dgm:prSet/>
      <dgm:spPr/>
      <dgm:t>
        <a:bodyPr/>
        <a:lstStyle/>
        <a:p>
          <a:endParaRPr lang="ru-RU"/>
        </a:p>
      </dgm:t>
    </dgm:pt>
    <dgm:pt modelId="{9B18469E-F63E-421E-9D89-05743FD1DE5D}" type="sibTrans" cxnId="{6AECB2AE-6FFE-4634-9297-C757389C698F}">
      <dgm:prSet/>
      <dgm:spPr/>
      <dgm:t>
        <a:bodyPr/>
        <a:lstStyle/>
        <a:p>
          <a:endParaRPr lang="ru-RU"/>
        </a:p>
      </dgm:t>
    </dgm:pt>
    <dgm:pt modelId="{79D9E98E-997F-4948-9ADC-7F4AF51BBD30}">
      <dgm:prSet phldrT="[Текст]" custT="1"/>
      <dgm:spPr/>
      <dgm:t>
        <a:bodyPr/>
        <a:lstStyle/>
        <a:p>
          <a:r>
            <a:rPr lang="ru-RU" sz="1200" dirty="0" smtClean="0"/>
            <a:t>Исследование операций и теории игр, Теория графов и ее приложения;</a:t>
          </a:r>
          <a:endParaRPr lang="ru-RU" sz="1200" dirty="0"/>
        </a:p>
      </dgm:t>
    </dgm:pt>
    <dgm:pt modelId="{4EC65650-AC8E-4D36-AA66-B11DE4701A2A}" type="parTrans" cxnId="{C2AE4EF2-1D7D-4C16-BD5F-0F0761792906}">
      <dgm:prSet/>
      <dgm:spPr/>
      <dgm:t>
        <a:bodyPr/>
        <a:lstStyle/>
        <a:p>
          <a:endParaRPr lang="ru-RU"/>
        </a:p>
      </dgm:t>
    </dgm:pt>
    <dgm:pt modelId="{FBDD99A9-96B9-475D-8AE9-57CC1AAA442A}" type="sibTrans" cxnId="{C2AE4EF2-1D7D-4C16-BD5F-0F0761792906}">
      <dgm:prSet/>
      <dgm:spPr/>
      <dgm:t>
        <a:bodyPr/>
        <a:lstStyle/>
        <a:p>
          <a:endParaRPr lang="ru-RU"/>
        </a:p>
      </dgm:t>
    </dgm:pt>
    <dgm:pt modelId="{4B337201-F395-4591-9A26-58D08145DD55}">
      <dgm:prSet phldrT="[Текст]" custT="1"/>
      <dgm:spPr/>
      <dgm:t>
        <a:bodyPr/>
        <a:lstStyle/>
        <a:p>
          <a:r>
            <a:rPr lang="ru-RU" sz="1200" dirty="0" smtClean="0"/>
            <a:t>Разработка и эксплуатация защищенных автоматизированных систем;</a:t>
          </a:r>
          <a:endParaRPr lang="ru-RU" sz="1200" dirty="0"/>
        </a:p>
      </dgm:t>
    </dgm:pt>
    <dgm:pt modelId="{EC061CAD-F05B-4308-AE7E-3E91F2F791E2}" type="parTrans" cxnId="{E137C49D-A653-4A10-8675-81338005B95C}">
      <dgm:prSet/>
      <dgm:spPr/>
      <dgm:t>
        <a:bodyPr/>
        <a:lstStyle/>
        <a:p>
          <a:endParaRPr lang="ru-RU"/>
        </a:p>
      </dgm:t>
    </dgm:pt>
    <dgm:pt modelId="{1BA62B3E-952D-4220-A52C-A08C23F0E615}" type="sibTrans" cxnId="{E137C49D-A653-4A10-8675-81338005B95C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 custScaleY="147283" custLinFactNeighborX="122" custLinFactNeighborY="7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 custScaleY="85877" custLinFactNeighborX="122" custLinFactNeighborY="71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AADCFF-3716-4D38-9DA6-CF627692B087}" srcId="{3478C853-2BDE-4CA4-861B-5808184D1927}" destId="{B3490BE6-5A89-44CF-B008-2476B68368F7}" srcOrd="1" destOrd="0" parTransId="{11A69F7F-CF4B-4070-84A3-F648647C9AA1}" sibTransId="{C0A258E0-0905-4A5E-A115-561C681B63D1}"/>
    <dgm:cxn modelId="{6AECB2AE-6FFE-4634-9297-C757389C698F}" srcId="{3478C853-2BDE-4CA4-861B-5808184D1927}" destId="{81BB7F7B-11D1-4326-B084-0081F3FF85D8}" srcOrd="2" destOrd="0" parTransId="{28A41A98-3321-4B99-8F83-31260ACF8F8E}" sibTransId="{9B18469E-F63E-421E-9D89-05743FD1DE5D}"/>
    <dgm:cxn modelId="{1F2C3405-2B65-477C-A5AB-2DA9A09189CF}" type="presOf" srcId="{66E4C886-A4D2-4C8A-8B93-4F6A33A04626}" destId="{346C055C-4FDA-4701-8DFF-3E36403E1A0A}" srcOrd="0" destOrd="6" presId="urn:microsoft.com/office/officeart/2005/8/layout/chevron2"/>
    <dgm:cxn modelId="{C0ADA6E8-CFD9-44C0-8C55-9CBFBA524272}" srcId="{3478C853-2BDE-4CA4-861B-5808184D1927}" destId="{66E4C886-A4D2-4C8A-8B93-4F6A33A04626}" srcOrd="6" destOrd="0" parTransId="{62B157C6-F1B7-48F2-BAD5-81E77A1A26FB}" sibTransId="{15902BFC-B3A0-46AA-9EB9-14203013C9E2}"/>
    <dgm:cxn modelId="{C2AE4EF2-1D7D-4C16-BD5F-0F0761792906}" srcId="{3478C853-2BDE-4CA4-861B-5808184D1927}" destId="{79D9E98E-997F-4948-9ADC-7F4AF51BBD30}" srcOrd="3" destOrd="0" parTransId="{4EC65650-AC8E-4D36-AA66-B11DE4701A2A}" sibTransId="{FBDD99A9-96B9-475D-8AE9-57CC1AAA442A}"/>
    <dgm:cxn modelId="{35251BFA-9C53-4838-8115-4A1E276B72C4}" type="presOf" srcId="{90F3D640-9488-400E-85AF-0638EECAE7FF}" destId="{294DE0AA-7CDF-43F2-96AD-2DC6FB817C17}" srcOrd="0" destOrd="0" presId="urn:microsoft.com/office/officeart/2005/8/layout/chevron2"/>
    <dgm:cxn modelId="{DFBFE46A-2F15-4C13-BDF6-AAD43099A4C2}" type="presOf" srcId="{5444FBF5-10D7-45FE-AE16-5035046BA064}" destId="{11B63E7B-7A8B-4133-ADF1-4576DBE45302}" srcOrd="0" destOrd="5" presId="urn:microsoft.com/office/officeart/2005/8/layout/chevron2"/>
    <dgm:cxn modelId="{5D5BD1F7-AC06-44E6-B333-F25E42B38E95}" type="presOf" srcId="{4B337201-F395-4591-9A26-58D08145DD55}" destId="{346C055C-4FDA-4701-8DFF-3E36403E1A0A}" srcOrd="0" destOrd="4" presId="urn:microsoft.com/office/officeart/2005/8/layout/chevron2"/>
    <dgm:cxn modelId="{210478C3-4261-4F7C-B899-7E807E8D7CB9}" srcId="{ADF59694-078C-4F58-8D4C-B76809A767A6}" destId="{4F92B0A9-1E91-4E82-A2DA-01F32AD108B4}" srcOrd="1" destOrd="0" parTransId="{7CAFE004-CEF0-47D2-B255-61E07A786117}" sibTransId="{18D51007-CB97-47D0-98C1-0F58DDE271E3}"/>
    <dgm:cxn modelId="{0BCDE421-9DCC-4B00-A2DD-113772A245AA}" srcId="{ADF59694-078C-4F58-8D4C-B76809A767A6}" destId="{2C946FAB-C907-436C-BC2C-2A4CDB083DEE}" srcOrd="3" destOrd="0" parTransId="{830C67DE-5136-4987-85D3-36C9099687CE}" sibTransId="{C0914225-DC83-4C94-BC3E-C236EF98C55F}"/>
    <dgm:cxn modelId="{98046E0A-D30E-4340-86F0-33F5C534A09E}" type="presOf" srcId="{4F92B0A9-1E91-4E82-A2DA-01F32AD108B4}" destId="{11B63E7B-7A8B-4133-ADF1-4576DBE45302}" srcOrd="0" destOrd="1" presId="urn:microsoft.com/office/officeart/2005/8/layout/chevron2"/>
    <dgm:cxn modelId="{89FF2A54-3214-4865-8C1F-0ACE5DBF8351}" type="presOf" srcId="{9C9074FE-FD2E-476B-9D98-5638FA00898B}" destId="{346C055C-4FDA-4701-8DFF-3E36403E1A0A}" srcOrd="0" destOrd="7" presId="urn:microsoft.com/office/officeart/2005/8/layout/chevron2"/>
    <dgm:cxn modelId="{9A312228-8028-4B1C-97E5-6DAE1A9B7E53}" type="presOf" srcId="{BEBCED8E-5A3C-4EAE-8E2B-4131D0D6F41D}" destId="{346C055C-4FDA-4701-8DFF-3E36403E1A0A}" srcOrd="0" destOrd="5" presId="urn:microsoft.com/office/officeart/2005/8/layout/chevron2"/>
    <dgm:cxn modelId="{5BCA1593-C616-42DD-AE29-1F3E5E87C6FC}" type="presOf" srcId="{2C946FAB-C907-436C-BC2C-2A4CDB083DEE}" destId="{11B63E7B-7A8B-4133-ADF1-4576DBE45302}" srcOrd="0" destOrd="3" presId="urn:microsoft.com/office/officeart/2005/8/layout/chevron2"/>
    <dgm:cxn modelId="{080AEB79-8B31-4052-9525-C8CAD12C1AB9}" type="presOf" srcId="{A9E31BF3-C05D-42DE-9999-7E36F6526B86}" destId="{11B63E7B-7A8B-4133-ADF1-4576DBE45302}" srcOrd="0" destOrd="0" presId="urn:microsoft.com/office/officeart/2005/8/layout/chevron2"/>
    <dgm:cxn modelId="{0DAF8823-48B6-450A-831B-1F31083E1BD3}" srcId="{3478C853-2BDE-4CA4-861B-5808184D1927}" destId="{9C9074FE-FD2E-476B-9D98-5638FA00898B}" srcOrd="7" destOrd="0" parTransId="{346A0A8E-9EE9-44A3-9D83-E22151310452}" sibTransId="{6F1AC917-B9E5-4290-9414-ACEB1E7D7AD7}"/>
    <dgm:cxn modelId="{3C9C92A4-C05F-41B8-88BF-D196CDC02D67}" type="presOf" srcId="{B6B9D51A-1852-4858-85E3-109B9C7537FD}" destId="{346C055C-4FDA-4701-8DFF-3E36403E1A0A}" srcOrd="0" destOrd="0" presId="urn:microsoft.com/office/officeart/2005/8/layout/chevron2"/>
    <dgm:cxn modelId="{24D372F8-C7A8-4A5A-B77A-64345ABB9FD6}" srcId="{3478C853-2BDE-4CA4-861B-5808184D1927}" destId="{BEBCED8E-5A3C-4EAE-8E2B-4131D0D6F41D}" srcOrd="5" destOrd="0" parTransId="{B0C74016-6341-4A1D-BC89-32253A99DE2C}" sibTransId="{208F2A17-99C8-48F2-BCE0-1A6972471A59}"/>
    <dgm:cxn modelId="{36FE80F9-C31C-48F4-A92F-7496C24526D4}" srcId="{ADF59694-078C-4F58-8D4C-B76809A767A6}" destId="{5444FBF5-10D7-45FE-AE16-5035046BA064}" srcOrd="5" destOrd="0" parTransId="{C07423E0-84A2-4971-90AF-1CA5B0FCBA91}" sibTransId="{BD04FA4A-2B7D-42E9-A4A7-2BDB9AB74E4B}"/>
    <dgm:cxn modelId="{C783D157-16A8-4B8C-8733-C223090C1086}" type="presOf" srcId="{B3490BE6-5A89-44CF-B008-2476B68368F7}" destId="{346C055C-4FDA-4701-8DFF-3E36403E1A0A}" srcOrd="0" destOrd="1" presId="urn:microsoft.com/office/officeart/2005/8/layout/chevron2"/>
    <dgm:cxn modelId="{3E4EE034-A15C-4BC2-AB98-F38CA4CE4694}" type="presOf" srcId="{3478C853-2BDE-4CA4-861B-5808184D1927}" destId="{84585F82-198A-4EB2-A421-CFA40F6EF4B3}" srcOrd="0" destOrd="0" presId="urn:microsoft.com/office/officeart/2005/8/layout/chevron2"/>
    <dgm:cxn modelId="{B8BFEF5D-A719-419B-8A7A-210024B7D83C}" type="presOf" srcId="{81BB7F7B-11D1-4326-B084-0081F3FF85D8}" destId="{346C055C-4FDA-4701-8DFF-3E36403E1A0A}" srcOrd="0" destOrd="2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B854267C-0C9E-4479-B56F-DD963030974E}" srcId="{ADF59694-078C-4F58-8D4C-B76809A767A6}" destId="{20332285-BA89-4FE9-8483-3BCB3E545C6A}" srcOrd="2" destOrd="0" parTransId="{DF8FC46C-A4FF-4236-B2B3-6ECA1E2C63D4}" sibTransId="{DBBFAA8F-D00E-4E48-8E00-0DDD96AA51C6}"/>
    <dgm:cxn modelId="{46378F36-08FD-44E9-BEE3-005BE7C721D2}" type="presOf" srcId="{20332285-BA89-4FE9-8483-3BCB3E545C6A}" destId="{11B63E7B-7A8B-4133-ADF1-4576DBE45302}" srcOrd="0" destOrd="2" presId="urn:microsoft.com/office/officeart/2005/8/layout/chevron2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E137C49D-A653-4A10-8675-81338005B95C}" srcId="{3478C853-2BDE-4CA4-861B-5808184D1927}" destId="{4B337201-F395-4591-9A26-58D08145DD55}" srcOrd="4" destOrd="0" parTransId="{EC061CAD-F05B-4308-AE7E-3E91F2F791E2}" sibTransId="{1BA62B3E-952D-4220-A52C-A08C23F0E615}"/>
    <dgm:cxn modelId="{21B2150F-0AB4-4A95-A5FE-5EBCC7D68B3C}" srcId="{ADF59694-078C-4F58-8D4C-B76809A767A6}" destId="{178245D2-35D4-4E81-97F5-768AF4C29B46}" srcOrd="4" destOrd="0" parTransId="{DCC82BE9-B46C-425E-B4CA-272B4D86C606}" sibTransId="{B232C4B9-299A-4E3E-A42C-C031E59F02C1}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4C4D939D-1A8B-410C-A307-65C6E24CB214}" type="presOf" srcId="{79D9E98E-997F-4948-9ADC-7F4AF51BBD30}" destId="{346C055C-4FDA-4701-8DFF-3E36403E1A0A}" srcOrd="0" destOrd="3" presId="urn:microsoft.com/office/officeart/2005/8/layout/chevron2"/>
    <dgm:cxn modelId="{540F5257-DE27-4343-957A-FCD20D133A02}" type="presOf" srcId="{ADF59694-078C-4F58-8D4C-B76809A767A6}" destId="{6A5D082F-0387-43A6-B437-42065C173FFF}" srcOrd="0" destOrd="0" presId="urn:microsoft.com/office/officeart/2005/8/layout/chevron2"/>
    <dgm:cxn modelId="{E546BCCF-4EA7-46EB-A4E6-4398EF331AF2}" type="presOf" srcId="{178245D2-35D4-4E81-97F5-768AF4C29B46}" destId="{11B63E7B-7A8B-4133-ADF1-4576DBE45302}" srcOrd="0" destOrd="4" presId="urn:microsoft.com/office/officeart/2005/8/layout/chevron2"/>
    <dgm:cxn modelId="{54125F77-F308-4C88-96B5-E681FB7C11F4}" type="presParOf" srcId="{294DE0AA-7CDF-43F2-96AD-2DC6FB817C17}" destId="{FB45359A-9BDC-4E13-B3B5-9267C101CC13}" srcOrd="0" destOrd="0" presId="urn:microsoft.com/office/officeart/2005/8/layout/chevron2"/>
    <dgm:cxn modelId="{0BB4A7ED-AFA9-4926-B527-7C52D86285EF}" type="presParOf" srcId="{FB45359A-9BDC-4E13-B3B5-9267C101CC13}" destId="{84585F82-198A-4EB2-A421-CFA40F6EF4B3}" srcOrd="0" destOrd="0" presId="urn:microsoft.com/office/officeart/2005/8/layout/chevron2"/>
    <dgm:cxn modelId="{73E9AC34-201B-42A9-BA4E-EF8AC55A7E44}" type="presParOf" srcId="{FB45359A-9BDC-4E13-B3B5-9267C101CC13}" destId="{346C055C-4FDA-4701-8DFF-3E36403E1A0A}" srcOrd="1" destOrd="0" presId="urn:microsoft.com/office/officeart/2005/8/layout/chevron2"/>
    <dgm:cxn modelId="{40DB4F1F-C947-4959-AC2C-9290FB783594}" type="presParOf" srcId="{294DE0AA-7CDF-43F2-96AD-2DC6FB817C17}" destId="{FE094BB6-744C-4A4D-9EC6-8E2F8AF77672}" srcOrd="1" destOrd="0" presId="urn:microsoft.com/office/officeart/2005/8/layout/chevron2"/>
    <dgm:cxn modelId="{8F4BEC59-D35A-43CA-9FA0-D386082A9E27}" type="presParOf" srcId="{294DE0AA-7CDF-43F2-96AD-2DC6FB817C17}" destId="{125415C1-E03E-4BCF-95B6-5F1478D7BD02}" srcOrd="2" destOrd="0" presId="urn:microsoft.com/office/officeart/2005/8/layout/chevron2"/>
    <dgm:cxn modelId="{B419104B-32A7-4E26-899D-F3E02540E2A9}" type="presParOf" srcId="{125415C1-E03E-4BCF-95B6-5F1478D7BD02}" destId="{6A5D082F-0387-43A6-B437-42065C173FFF}" srcOrd="0" destOrd="0" presId="urn:microsoft.com/office/officeart/2005/8/layout/chevron2"/>
    <dgm:cxn modelId="{689CB998-67A5-4536-B46C-202A9BE74310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Математика (высшая, дискретная, вычислительная)</a:t>
          </a:r>
          <a:r>
            <a:rPr lang="en-US" sz="1200" dirty="0" smtClean="0"/>
            <a:t>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531B8AF1-7E19-4BEF-B4CC-2F9FD123E6B7}">
      <dgm:prSet phldrT="[Текст]" custT="1"/>
      <dgm:spPr/>
      <dgm:t>
        <a:bodyPr/>
        <a:lstStyle/>
        <a:p>
          <a:r>
            <a:rPr lang="ru-RU" sz="1200" dirty="0" smtClean="0"/>
            <a:t>Языки и технологии программирования</a:t>
          </a:r>
          <a:r>
            <a:rPr lang="en-US" sz="1200" dirty="0" smtClean="0"/>
            <a:t>;</a:t>
          </a:r>
          <a:endParaRPr lang="ru-RU" sz="1200" dirty="0"/>
        </a:p>
      </dgm:t>
    </dgm:pt>
    <dgm:pt modelId="{187E8CCD-5344-4C33-89A9-4B2564767993}" type="parTrans" cxnId="{5F535DAF-4008-4704-946A-2CB1617EBB0B}">
      <dgm:prSet/>
      <dgm:spPr/>
      <dgm:t>
        <a:bodyPr/>
        <a:lstStyle/>
        <a:p>
          <a:endParaRPr lang="ru-RU"/>
        </a:p>
      </dgm:t>
    </dgm:pt>
    <dgm:pt modelId="{1C0B2793-9532-466C-ACA7-E3681AE10DFF}" type="sibTrans" cxnId="{5F535DAF-4008-4704-946A-2CB1617EBB0B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 custT="1"/>
      <dgm:spPr/>
      <dgm:t>
        <a:bodyPr/>
        <a:lstStyle/>
        <a:p>
          <a:r>
            <a:rPr lang="ru-RU" sz="1200" dirty="0" smtClean="0"/>
            <a:t>Разработчик ПО</a:t>
          </a:r>
          <a:r>
            <a:rPr lang="en-US" sz="1200" dirty="0" smtClean="0"/>
            <a:t>;</a:t>
          </a:r>
          <a:endParaRPr lang="ru-RU" sz="1200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8885D970-D814-4AEE-AF2A-109D574B8BB0}">
      <dgm:prSet phldrT="[Текст]" custT="1"/>
      <dgm:spPr/>
      <dgm:t>
        <a:bodyPr/>
        <a:lstStyle/>
        <a:p>
          <a:r>
            <a:rPr lang="ru-RU" sz="1200" dirty="0" smtClean="0"/>
            <a:t>Системный администратор</a:t>
          </a:r>
          <a:r>
            <a:rPr lang="en-US" sz="1200" dirty="0" smtClean="0"/>
            <a:t>.</a:t>
          </a:r>
          <a:endParaRPr lang="ru-RU" sz="1200" dirty="0"/>
        </a:p>
      </dgm:t>
    </dgm:pt>
    <dgm:pt modelId="{F50BCDBE-DC53-447A-BDD2-40000170E57D}" type="parTrans" cxnId="{EA6BB670-9645-4C84-B59C-D987DFABF41C}">
      <dgm:prSet/>
      <dgm:spPr/>
      <dgm:t>
        <a:bodyPr/>
        <a:lstStyle/>
        <a:p>
          <a:endParaRPr lang="ru-RU"/>
        </a:p>
      </dgm:t>
    </dgm:pt>
    <dgm:pt modelId="{FBCB6B71-3E08-4A5D-BA9B-F08B3EE62445}" type="sibTrans" cxnId="{EA6BB670-9645-4C84-B59C-D987DFABF41C}">
      <dgm:prSet/>
      <dgm:spPr/>
      <dgm:t>
        <a:bodyPr/>
        <a:lstStyle/>
        <a:p>
          <a:endParaRPr lang="ru-RU"/>
        </a:p>
      </dgm:t>
    </dgm:pt>
    <dgm:pt modelId="{50AAEB1F-E661-4BF8-AB02-75E868262AA4}">
      <dgm:prSet phldrT="[Текст]" custT="1"/>
      <dgm:spPr/>
      <dgm:t>
        <a:bodyPr/>
        <a:lstStyle/>
        <a:p>
          <a:r>
            <a:rPr lang="ru-RU" sz="1200" dirty="0" smtClean="0"/>
            <a:t>Операционные системы</a:t>
          </a:r>
          <a:r>
            <a:rPr lang="en-US" sz="1200" dirty="0" smtClean="0"/>
            <a:t>;</a:t>
          </a:r>
          <a:endParaRPr lang="ru-RU" sz="1200" dirty="0"/>
        </a:p>
      </dgm:t>
    </dgm:pt>
    <dgm:pt modelId="{E19F707B-0FA7-48A8-85DA-85653D491C0D}" type="parTrans" cxnId="{7A2E2893-9735-47E0-AE00-704478C64B5A}">
      <dgm:prSet/>
      <dgm:spPr/>
      <dgm:t>
        <a:bodyPr/>
        <a:lstStyle/>
        <a:p>
          <a:endParaRPr lang="ru-RU"/>
        </a:p>
      </dgm:t>
    </dgm:pt>
    <dgm:pt modelId="{83D2A1B3-5214-4B5C-A568-629F319D8EC1}" type="sibTrans" cxnId="{7A2E2893-9735-47E0-AE00-704478C64B5A}">
      <dgm:prSet/>
      <dgm:spPr/>
      <dgm:t>
        <a:bodyPr/>
        <a:lstStyle/>
        <a:p>
          <a:endParaRPr lang="ru-RU"/>
        </a:p>
      </dgm:t>
    </dgm:pt>
    <dgm:pt modelId="{99CD014B-96A1-4DE5-AFDD-C60EE71A2527}">
      <dgm:prSet phldrT="[Текст]" custT="1"/>
      <dgm:spPr/>
      <dgm:t>
        <a:bodyPr/>
        <a:lstStyle/>
        <a:p>
          <a:r>
            <a:rPr lang="ru-RU" sz="1200" dirty="0" smtClean="0"/>
            <a:t>Администрирование корпоративных компьютерных сетей</a:t>
          </a:r>
          <a:r>
            <a:rPr lang="en-US" sz="1200" dirty="0" smtClean="0"/>
            <a:t>;</a:t>
          </a:r>
          <a:endParaRPr lang="ru-RU" sz="1200" dirty="0"/>
        </a:p>
      </dgm:t>
    </dgm:pt>
    <dgm:pt modelId="{0B6879E1-6D34-4E9A-95C4-5D4F942F34A8}" type="parTrans" cxnId="{8376E358-A86F-4A20-BB6C-A70BE086395B}">
      <dgm:prSet/>
      <dgm:spPr/>
      <dgm:t>
        <a:bodyPr/>
        <a:lstStyle/>
        <a:p>
          <a:endParaRPr lang="ru-RU"/>
        </a:p>
      </dgm:t>
    </dgm:pt>
    <dgm:pt modelId="{9176D621-5058-4939-ADE8-D7C30B36E934}" type="sibTrans" cxnId="{8376E358-A86F-4A20-BB6C-A70BE086395B}">
      <dgm:prSet/>
      <dgm:spPr/>
      <dgm:t>
        <a:bodyPr/>
        <a:lstStyle/>
        <a:p>
          <a:endParaRPr lang="ru-RU"/>
        </a:p>
      </dgm:t>
    </dgm:pt>
    <dgm:pt modelId="{07CE1132-EA56-47DC-B1E0-2E2F5D4B3FEC}">
      <dgm:prSet phldrT="[Текст]" custT="1"/>
      <dgm:spPr/>
      <dgm:t>
        <a:bodyPr/>
        <a:lstStyle/>
        <a:p>
          <a:r>
            <a:rPr lang="ru-RU" sz="1200" dirty="0" smtClean="0"/>
            <a:t>СУБД</a:t>
          </a:r>
          <a:r>
            <a:rPr lang="en-US" sz="1200" dirty="0" smtClean="0"/>
            <a:t>;</a:t>
          </a:r>
          <a:endParaRPr lang="ru-RU" sz="1200" dirty="0"/>
        </a:p>
      </dgm:t>
    </dgm:pt>
    <dgm:pt modelId="{ABC6545C-B1BB-4F20-BE0F-C2D5964DAB1E}" type="parTrans" cxnId="{1889F09A-298D-47CC-9504-629D58E43732}">
      <dgm:prSet/>
      <dgm:spPr/>
      <dgm:t>
        <a:bodyPr/>
        <a:lstStyle/>
        <a:p>
          <a:endParaRPr lang="ru-RU"/>
        </a:p>
      </dgm:t>
    </dgm:pt>
    <dgm:pt modelId="{B04B71A3-A782-4AB4-AFE5-441BA64D1FAD}" type="sibTrans" cxnId="{1889F09A-298D-47CC-9504-629D58E43732}">
      <dgm:prSet/>
      <dgm:spPr/>
      <dgm:t>
        <a:bodyPr/>
        <a:lstStyle/>
        <a:p>
          <a:endParaRPr lang="ru-RU"/>
        </a:p>
      </dgm:t>
    </dgm:pt>
    <dgm:pt modelId="{AB6DAE7C-F829-487B-8A2F-74D61A037B26}">
      <dgm:prSet phldrT="[Текст]" custT="1"/>
      <dgm:spPr/>
      <dgm:t>
        <a:bodyPr/>
        <a:lstStyle/>
        <a:p>
          <a:r>
            <a:rPr lang="ru-RU" sz="1200" dirty="0" smtClean="0"/>
            <a:t>Программирование в </a:t>
          </a:r>
          <a:r>
            <a:rPr lang="en-US" sz="1200" dirty="0" smtClean="0"/>
            <a:t>INTERNET;</a:t>
          </a:r>
          <a:endParaRPr lang="ru-RU" sz="1200" dirty="0"/>
        </a:p>
      </dgm:t>
    </dgm:pt>
    <dgm:pt modelId="{50714BC3-4CA4-4F6C-A63D-658F39B939E2}" type="parTrans" cxnId="{9B6640FB-0B11-42CF-8D84-B0CE5045A3DC}">
      <dgm:prSet/>
      <dgm:spPr/>
      <dgm:t>
        <a:bodyPr/>
        <a:lstStyle/>
        <a:p>
          <a:endParaRPr lang="ru-RU"/>
        </a:p>
      </dgm:t>
    </dgm:pt>
    <dgm:pt modelId="{50A1773E-F478-468B-928F-402F6D848194}" type="sibTrans" cxnId="{9B6640FB-0B11-42CF-8D84-B0CE5045A3DC}">
      <dgm:prSet/>
      <dgm:spPr/>
      <dgm:t>
        <a:bodyPr/>
        <a:lstStyle/>
        <a:p>
          <a:endParaRPr lang="ru-RU"/>
        </a:p>
      </dgm:t>
    </dgm:pt>
    <dgm:pt modelId="{240C7B71-95E5-4244-80FC-BB4D33C6BC30}">
      <dgm:prSet phldrT="[Текст]" custT="1"/>
      <dgm:spPr/>
      <dgm:t>
        <a:bodyPr/>
        <a:lstStyle/>
        <a:p>
          <a:r>
            <a:rPr lang="ru-RU" sz="1200" dirty="0" smtClean="0"/>
            <a:t>САПР и графика: </a:t>
          </a:r>
          <a:r>
            <a:rPr lang="en-US" sz="1200" b="0" i="0" dirty="0" smtClean="0"/>
            <a:t>T-Flex Cad 3D, AutoCAD</a:t>
          </a:r>
          <a:r>
            <a:rPr lang="ru-RU" sz="1200" b="0" i="0" dirty="0" smtClean="0"/>
            <a:t>,</a:t>
          </a:r>
          <a:r>
            <a:rPr lang="en-US" sz="1200" b="0" i="0" dirty="0" smtClean="0"/>
            <a:t> </a:t>
          </a:r>
          <a:r>
            <a:rPr lang="en-US" sz="1200" b="0" i="0" dirty="0" err="1" smtClean="0"/>
            <a:t>Unigraphics</a:t>
          </a:r>
          <a:r>
            <a:rPr lang="ru-RU" sz="1200" b="0" i="0" dirty="0" smtClean="0"/>
            <a:t>.</a:t>
          </a:r>
          <a:endParaRPr lang="ru-RU" sz="1200" dirty="0"/>
        </a:p>
      </dgm:t>
    </dgm:pt>
    <dgm:pt modelId="{E1E19E6A-1D7E-4782-BEEF-959946102F7B}" type="parTrans" cxnId="{F0D3EC24-D2E2-4FDB-920F-200D5D8CC928}">
      <dgm:prSet/>
      <dgm:spPr/>
      <dgm:t>
        <a:bodyPr/>
        <a:lstStyle/>
        <a:p>
          <a:endParaRPr lang="ru-RU"/>
        </a:p>
      </dgm:t>
    </dgm:pt>
    <dgm:pt modelId="{BEECD593-F518-4703-96E9-1E0A6D44E5C4}" type="sibTrans" cxnId="{F0D3EC24-D2E2-4FDB-920F-200D5D8CC928}">
      <dgm:prSet/>
      <dgm:spPr/>
      <dgm:t>
        <a:bodyPr/>
        <a:lstStyle/>
        <a:p>
          <a:endParaRPr lang="ru-RU"/>
        </a:p>
      </dgm:t>
    </dgm:pt>
    <dgm:pt modelId="{3032C5D4-E667-45B3-BDAF-99559212988B}">
      <dgm:prSet phldrT="[Текст]" custT="1"/>
      <dgm:spPr/>
      <dgm:t>
        <a:bodyPr/>
        <a:lstStyle/>
        <a:p>
          <a:r>
            <a:rPr lang="en-US" sz="1200" dirty="0" smtClean="0"/>
            <a:t>Web-</a:t>
          </a:r>
          <a:r>
            <a:rPr lang="ru-RU" sz="1200" dirty="0" smtClean="0"/>
            <a:t>программист</a:t>
          </a:r>
          <a:r>
            <a:rPr lang="en-US" sz="1200" dirty="0" smtClean="0"/>
            <a:t>;</a:t>
          </a:r>
          <a:endParaRPr lang="ru-RU" sz="1200" dirty="0"/>
        </a:p>
      </dgm:t>
    </dgm:pt>
    <dgm:pt modelId="{CBD6DF35-5680-4907-9F87-78C004A17FFA}" type="parTrans" cxnId="{5BDFCF3D-4CBA-4D93-9CA6-9D11341C8F04}">
      <dgm:prSet/>
      <dgm:spPr/>
      <dgm:t>
        <a:bodyPr/>
        <a:lstStyle/>
        <a:p>
          <a:endParaRPr lang="ru-RU"/>
        </a:p>
      </dgm:t>
    </dgm:pt>
    <dgm:pt modelId="{18DF9522-3935-4BE4-8A12-05F67EE44E95}" type="sibTrans" cxnId="{5BDFCF3D-4CBA-4D93-9CA6-9D11341C8F04}">
      <dgm:prSet/>
      <dgm:spPr/>
      <dgm:t>
        <a:bodyPr/>
        <a:lstStyle/>
        <a:p>
          <a:endParaRPr lang="ru-RU"/>
        </a:p>
      </dgm:t>
    </dgm:pt>
    <dgm:pt modelId="{26D3AE80-EF16-4516-BBF2-C63DCD480FCF}">
      <dgm:prSet phldrT="[Текст]" custT="1"/>
      <dgm:spPr/>
      <dgm:t>
        <a:bodyPr/>
        <a:lstStyle/>
        <a:p>
          <a:r>
            <a:rPr lang="ru-RU" sz="1200" dirty="0" smtClean="0"/>
            <a:t>Разработчик вычислительных, управляющих и микропроцессорных систем</a:t>
          </a:r>
          <a:r>
            <a:rPr lang="en-US" sz="1200" dirty="0" smtClean="0"/>
            <a:t>;</a:t>
          </a:r>
          <a:endParaRPr lang="ru-RU" sz="1200" dirty="0"/>
        </a:p>
      </dgm:t>
    </dgm:pt>
    <dgm:pt modelId="{E0842B8F-FFE3-467C-ADAC-8AD5678897A3}" type="parTrans" cxnId="{9312E243-C7E3-4F32-A945-9070017FFC7C}">
      <dgm:prSet/>
      <dgm:spPr/>
      <dgm:t>
        <a:bodyPr/>
        <a:lstStyle/>
        <a:p>
          <a:endParaRPr lang="ru-RU"/>
        </a:p>
      </dgm:t>
    </dgm:pt>
    <dgm:pt modelId="{34E788C3-9759-4C54-8729-EA8824DB63BF}" type="sibTrans" cxnId="{9312E243-C7E3-4F32-A945-9070017FFC7C}">
      <dgm:prSet/>
      <dgm:spPr/>
      <dgm:t>
        <a:bodyPr/>
        <a:lstStyle/>
        <a:p>
          <a:endParaRPr lang="ru-RU"/>
        </a:p>
      </dgm:t>
    </dgm:pt>
    <dgm:pt modelId="{FEC2F6C9-248A-44A2-A3E4-46C86EDC49F6}">
      <dgm:prSet phldrT="[Текст]" custT="1"/>
      <dgm:spPr/>
      <dgm:t>
        <a:bodyPr/>
        <a:lstStyle/>
        <a:p>
          <a:r>
            <a:rPr lang="ru-RU" sz="1200" dirty="0" smtClean="0"/>
            <a:t>Администратор баз данных;</a:t>
          </a:r>
          <a:endParaRPr lang="ru-RU" sz="1200" dirty="0"/>
        </a:p>
      </dgm:t>
    </dgm:pt>
    <dgm:pt modelId="{44FF0DA9-2A6D-4B7C-B39A-D9777988F6C5}" type="parTrans" cxnId="{104B6F8E-4BDF-4C83-B57D-C82A7D558540}">
      <dgm:prSet/>
      <dgm:spPr/>
      <dgm:t>
        <a:bodyPr/>
        <a:lstStyle/>
        <a:p>
          <a:endParaRPr lang="ru-RU"/>
        </a:p>
      </dgm:t>
    </dgm:pt>
    <dgm:pt modelId="{59478D5B-2D1C-4F55-AE37-C10B4ACB28B0}" type="sibTrans" cxnId="{104B6F8E-4BDF-4C83-B57D-C82A7D558540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8A15F8-DF32-43EB-9415-596077D5AEF8}" type="presOf" srcId="{AB6DAE7C-F829-487B-8A2F-74D61A037B26}" destId="{346C055C-4FDA-4701-8DFF-3E36403E1A0A}" srcOrd="0" destOrd="5" presId="urn:microsoft.com/office/officeart/2005/8/layout/chevron2"/>
    <dgm:cxn modelId="{8376E358-A86F-4A20-BB6C-A70BE086395B}" srcId="{3478C853-2BDE-4CA4-861B-5808184D1927}" destId="{99CD014B-96A1-4DE5-AFDD-C60EE71A2527}" srcOrd="3" destOrd="0" parTransId="{0B6879E1-6D34-4E9A-95C4-5D4F942F34A8}" sibTransId="{9176D621-5058-4939-ADE8-D7C30B36E934}"/>
    <dgm:cxn modelId="{59A8F10B-E8D2-4A7D-92B0-0D8F2AD64EA1}" type="presOf" srcId="{3478C853-2BDE-4CA4-861B-5808184D1927}" destId="{84585F82-198A-4EB2-A421-CFA40F6EF4B3}" srcOrd="0" destOrd="0" presId="urn:microsoft.com/office/officeart/2005/8/layout/chevron2"/>
    <dgm:cxn modelId="{104B6F8E-4BDF-4C83-B57D-C82A7D558540}" srcId="{ADF59694-078C-4F58-8D4C-B76809A767A6}" destId="{FEC2F6C9-248A-44A2-A3E4-46C86EDC49F6}" srcOrd="3" destOrd="0" parTransId="{44FF0DA9-2A6D-4B7C-B39A-D9777988F6C5}" sibTransId="{59478D5B-2D1C-4F55-AE37-C10B4ACB28B0}"/>
    <dgm:cxn modelId="{7A2E2893-9735-47E0-AE00-704478C64B5A}" srcId="{3478C853-2BDE-4CA4-861B-5808184D1927}" destId="{50AAEB1F-E661-4BF8-AB02-75E868262AA4}" srcOrd="2" destOrd="0" parTransId="{E19F707B-0FA7-48A8-85DA-85653D491C0D}" sibTransId="{83D2A1B3-5214-4B5C-A568-629F319D8EC1}"/>
    <dgm:cxn modelId="{12C429B7-18E9-4DE7-9DBB-C2657D2574E1}" type="presOf" srcId="{531B8AF1-7E19-4BEF-B4CC-2F9FD123E6B7}" destId="{346C055C-4FDA-4701-8DFF-3E36403E1A0A}" srcOrd="0" destOrd="1" presId="urn:microsoft.com/office/officeart/2005/8/layout/chevron2"/>
    <dgm:cxn modelId="{5D4AFAB9-789D-4736-AA02-2588B3ADF633}" type="presOf" srcId="{3032C5D4-E667-45B3-BDAF-99559212988B}" destId="{11B63E7B-7A8B-4133-ADF1-4576DBE45302}" srcOrd="0" destOrd="1" presId="urn:microsoft.com/office/officeart/2005/8/layout/chevron2"/>
    <dgm:cxn modelId="{53A5D5BA-5C76-450D-83AF-A149B5843C64}" type="presOf" srcId="{50AAEB1F-E661-4BF8-AB02-75E868262AA4}" destId="{346C055C-4FDA-4701-8DFF-3E36403E1A0A}" srcOrd="0" destOrd="2" presId="urn:microsoft.com/office/officeart/2005/8/layout/chevron2"/>
    <dgm:cxn modelId="{9312E243-C7E3-4F32-A945-9070017FFC7C}" srcId="{ADF59694-078C-4F58-8D4C-B76809A767A6}" destId="{26D3AE80-EF16-4516-BBF2-C63DCD480FCF}" srcOrd="2" destOrd="0" parTransId="{E0842B8F-FFE3-467C-ADAC-8AD5678897A3}" sibTransId="{34E788C3-9759-4C54-8729-EA8824DB63BF}"/>
    <dgm:cxn modelId="{D6476EF6-BC8C-42FD-92E8-550677A9C3DF}" type="presOf" srcId="{FEC2F6C9-248A-44A2-A3E4-46C86EDC49F6}" destId="{11B63E7B-7A8B-4133-ADF1-4576DBE45302}" srcOrd="0" destOrd="3" presId="urn:microsoft.com/office/officeart/2005/8/layout/chevron2"/>
    <dgm:cxn modelId="{B81033F2-829B-4953-9843-3535589C673C}" type="presOf" srcId="{99CD014B-96A1-4DE5-AFDD-C60EE71A2527}" destId="{346C055C-4FDA-4701-8DFF-3E36403E1A0A}" srcOrd="0" destOrd="3" presId="urn:microsoft.com/office/officeart/2005/8/layout/chevron2"/>
    <dgm:cxn modelId="{421FC1FD-3502-41A5-BC86-6303EF451F43}" type="presOf" srcId="{A9E31BF3-C05D-42DE-9999-7E36F6526B86}" destId="{11B63E7B-7A8B-4133-ADF1-4576DBE45302}" srcOrd="0" destOrd="0" presId="urn:microsoft.com/office/officeart/2005/8/layout/chevron2"/>
    <dgm:cxn modelId="{9B6640FB-0B11-42CF-8D84-B0CE5045A3DC}" srcId="{3478C853-2BDE-4CA4-861B-5808184D1927}" destId="{AB6DAE7C-F829-487B-8A2F-74D61A037B26}" srcOrd="5" destOrd="0" parTransId="{50714BC3-4CA4-4F6C-A63D-658F39B939E2}" sibTransId="{50A1773E-F478-468B-928F-402F6D848194}"/>
    <dgm:cxn modelId="{EA6BB670-9645-4C84-B59C-D987DFABF41C}" srcId="{ADF59694-078C-4F58-8D4C-B76809A767A6}" destId="{8885D970-D814-4AEE-AF2A-109D574B8BB0}" srcOrd="4" destOrd="0" parTransId="{F50BCDBE-DC53-447A-BDD2-40000170E57D}" sibTransId="{FBCB6B71-3E08-4A5D-BA9B-F08B3EE62445}"/>
    <dgm:cxn modelId="{5BDFCF3D-4CBA-4D93-9CA6-9D11341C8F04}" srcId="{ADF59694-078C-4F58-8D4C-B76809A767A6}" destId="{3032C5D4-E667-45B3-BDAF-99559212988B}" srcOrd="1" destOrd="0" parTransId="{CBD6DF35-5680-4907-9F87-78C004A17FFA}" sibTransId="{18DF9522-3935-4BE4-8A12-05F67EE44E95}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B94B6A01-CBCC-4DDE-8ABA-E797A951DFFC}" type="presOf" srcId="{8885D970-D814-4AEE-AF2A-109D574B8BB0}" destId="{11B63E7B-7A8B-4133-ADF1-4576DBE45302}" srcOrd="0" destOrd="4" presId="urn:microsoft.com/office/officeart/2005/8/layout/chevron2"/>
    <dgm:cxn modelId="{1889F09A-298D-47CC-9504-629D58E43732}" srcId="{3478C853-2BDE-4CA4-861B-5808184D1927}" destId="{07CE1132-EA56-47DC-B1E0-2E2F5D4B3FEC}" srcOrd="4" destOrd="0" parTransId="{ABC6545C-B1BB-4F20-BE0F-C2D5964DAB1E}" sibTransId="{B04B71A3-A782-4AB4-AFE5-441BA64D1FAD}"/>
    <dgm:cxn modelId="{FFC83B8E-CC12-4D01-9B60-97A554BBFC04}" type="presOf" srcId="{B6B9D51A-1852-4858-85E3-109B9C7537FD}" destId="{346C055C-4FDA-4701-8DFF-3E36403E1A0A}" srcOrd="0" destOrd="0" presId="urn:microsoft.com/office/officeart/2005/8/layout/chevron2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5F535DAF-4008-4704-946A-2CB1617EBB0B}" srcId="{3478C853-2BDE-4CA4-861B-5808184D1927}" destId="{531B8AF1-7E19-4BEF-B4CC-2F9FD123E6B7}" srcOrd="1" destOrd="0" parTransId="{187E8CCD-5344-4C33-89A9-4B2564767993}" sibTransId="{1C0B2793-9532-466C-ACA7-E3681AE10DFF}"/>
    <dgm:cxn modelId="{DF21DF19-B2DC-48FD-A89C-3821E078858B}" type="presOf" srcId="{26D3AE80-EF16-4516-BBF2-C63DCD480FCF}" destId="{11B63E7B-7A8B-4133-ADF1-4576DBE45302}" srcOrd="0" destOrd="2" presId="urn:microsoft.com/office/officeart/2005/8/layout/chevron2"/>
    <dgm:cxn modelId="{06EAA1F3-3F8C-42AF-8026-439DD8FD6B98}" type="presOf" srcId="{240C7B71-95E5-4244-80FC-BB4D33C6BC30}" destId="{346C055C-4FDA-4701-8DFF-3E36403E1A0A}" srcOrd="0" destOrd="6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F0D3EC24-D2E2-4FDB-920F-200D5D8CC928}" srcId="{3478C853-2BDE-4CA4-861B-5808184D1927}" destId="{240C7B71-95E5-4244-80FC-BB4D33C6BC30}" srcOrd="6" destOrd="0" parTransId="{E1E19E6A-1D7E-4782-BEEF-959946102F7B}" sibTransId="{BEECD593-F518-4703-96E9-1E0A6D44E5C4}"/>
    <dgm:cxn modelId="{C2816CAB-A8A9-444A-900D-4DCBB308B024}" type="presOf" srcId="{ADF59694-078C-4F58-8D4C-B76809A767A6}" destId="{6A5D082F-0387-43A6-B437-42065C173FFF}" srcOrd="0" destOrd="0" presId="urn:microsoft.com/office/officeart/2005/8/layout/chevron2"/>
    <dgm:cxn modelId="{14F63A11-9C4D-4D24-8624-581455EB4C2F}" type="presOf" srcId="{07CE1132-EA56-47DC-B1E0-2E2F5D4B3FEC}" destId="{346C055C-4FDA-4701-8DFF-3E36403E1A0A}" srcOrd="0" destOrd="4" presId="urn:microsoft.com/office/officeart/2005/8/layout/chevron2"/>
    <dgm:cxn modelId="{527E65E0-DEA7-4B3F-ACDF-67A4AAEE09E7}" type="presOf" srcId="{90F3D640-9488-400E-85AF-0638EECAE7FF}" destId="{294DE0AA-7CDF-43F2-96AD-2DC6FB817C17}" srcOrd="0" destOrd="0" presId="urn:microsoft.com/office/officeart/2005/8/layout/chevron2"/>
    <dgm:cxn modelId="{0045E102-2D1D-425A-AC73-628357BDEBF9}" type="presParOf" srcId="{294DE0AA-7CDF-43F2-96AD-2DC6FB817C17}" destId="{FB45359A-9BDC-4E13-B3B5-9267C101CC13}" srcOrd="0" destOrd="0" presId="urn:microsoft.com/office/officeart/2005/8/layout/chevron2"/>
    <dgm:cxn modelId="{57C069AC-B27B-4B6B-B896-17CF19FEC74E}" type="presParOf" srcId="{FB45359A-9BDC-4E13-B3B5-9267C101CC13}" destId="{84585F82-198A-4EB2-A421-CFA40F6EF4B3}" srcOrd="0" destOrd="0" presId="urn:microsoft.com/office/officeart/2005/8/layout/chevron2"/>
    <dgm:cxn modelId="{B7E8C9CB-8904-4F32-997C-03CAA78AF56F}" type="presParOf" srcId="{FB45359A-9BDC-4E13-B3B5-9267C101CC13}" destId="{346C055C-4FDA-4701-8DFF-3E36403E1A0A}" srcOrd="1" destOrd="0" presId="urn:microsoft.com/office/officeart/2005/8/layout/chevron2"/>
    <dgm:cxn modelId="{EA40A474-FFC2-457B-9497-29A49F2306CF}" type="presParOf" srcId="{294DE0AA-7CDF-43F2-96AD-2DC6FB817C17}" destId="{FE094BB6-744C-4A4D-9EC6-8E2F8AF77672}" srcOrd="1" destOrd="0" presId="urn:microsoft.com/office/officeart/2005/8/layout/chevron2"/>
    <dgm:cxn modelId="{7DB13394-FC05-435A-BEC7-20AD7DDD5E88}" type="presParOf" srcId="{294DE0AA-7CDF-43F2-96AD-2DC6FB817C17}" destId="{125415C1-E03E-4BCF-95B6-5F1478D7BD02}" srcOrd="2" destOrd="0" presId="urn:microsoft.com/office/officeart/2005/8/layout/chevron2"/>
    <dgm:cxn modelId="{B08ED09F-1B86-4E79-B254-82273D8D5193}" type="presParOf" srcId="{125415C1-E03E-4BCF-95B6-5F1478D7BD02}" destId="{6A5D082F-0387-43A6-B437-42065C173FFF}" srcOrd="0" destOrd="0" presId="urn:microsoft.com/office/officeart/2005/8/layout/chevron2"/>
    <dgm:cxn modelId="{3C98142F-86F4-4389-99D4-962F9E52C266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5A087EA-0044-4A6A-A8D9-1D3B9C57759F}" type="presOf" srcId="{90F3D640-9488-400E-85AF-0638EECAE7FF}" destId="{294DE0AA-7CDF-43F2-96AD-2DC6FB817C17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9F1D59-363E-4CCA-9EC3-7A90F8BB1C8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990667-FF77-4C7E-AC5F-834DB92B4D61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Виды </a:t>
          </a:r>
          <a:r>
            <a:rPr lang="ru-RU" sz="1200" dirty="0" err="1" smtClean="0"/>
            <a:t>профессио-нальной</a:t>
          </a:r>
          <a:r>
            <a:rPr lang="ru-RU" sz="1200" dirty="0" smtClean="0"/>
            <a:t> деятельности магистра</a:t>
          </a:r>
          <a:endParaRPr lang="ru-RU" sz="1200" dirty="0"/>
        </a:p>
      </dgm:t>
    </dgm:pt>
    <dgm:pt modelId="{F252A5B4-94CE-4A8D-877D-DE656961BABD}" type="parTrans" cxnId="{41B74152-6C2D-4003-89D2-32DB363AE4D0}">
      <dgm:prSet/>
      <dgm:spPr/>
      <dgm:t>
        <a:bodyPr/>
        <a:lstStyle/>
        <a:p>
          <a:endParaRPr lang="ru-RU"/>
        </a:p>
      </dgm:t>
    </dgm:pt>
    <dgm:pt modelId="{0BF942C8-0CCE-428C-9F83-A3DEEA5EB97E}" type="sibTrans" cxnId="{41B74152-6C2D-4003-89D2-32DB363AE4D0}">
      <dgm:prSet/>
      <dgm:spPr/>
      <dgm:t>
        <a:bodyPr/>
        <a:lstStyle/>
        <a:p>
          <a:endParaRPr lang="ru-RU"/>
        </a:p>
      </dgm:t>
    </dgm:pt>
    <dgm:pt modelId="{5D1BD615-64F2-4692-AA86-2B4B28C88328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smtClean="0"/>
            <a:t>Научно-исследователь-</a:t>
          </a:r>
          <a:r>
            <a:rPr lang="ru-RU" sz="1200" dirty="0" err="1" smtClean="0"/>
            <a:t>ская</a:t>
          </a:r>
          <a:endParaRPr lang="ru-RU" sz="1200" dirty="0"/>
        </a:p>
      </dgm:t>
    </dgm:pt>
    <dgm:pt modelId="{F2563AB9-047F-448A-885E-A145EB01BFB7}" type="parTrans" cxnId="{5C7541F5-4AF1-4F4A-B00C-E92162F3C6D4}">
      <dgm:prSet/>
      <dgm:spPr/>
      <dgm:t>
        <a:bodyPr/>
        <a:lstStyle/>
        <a:p>
          <a:endParaRPr lang="ru-RU"/>
        </a:p>
      </dgm:t>
    </dgm:pt>
    <dgm:pt modelId="{3ECB5C08-BF80-4D2F-81D4-C64B3AFB3EF9}" type="sibTrans" cxnId="{5C7541F5-4AF1-4F4A-B00C-E92162F3C6D4}">
      <dgm:prSet/>
      <dgm:spPr/>
      <dgm:t>
        <a:bodyPr/>
        <a:lstStyle/>
        <a:p>
          <a:endParaRPr lang="ru-RU"/>
        </a:p>
      </dgm:t>
    </dgm:pt>
    <dgm:pt modelId="{89C2E541-A631-4022-B1AB-F21D90378E3E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Проектно-конструкторская</a:t>
          </a:r>
          <a:endParaRPr lang="ru-RU" sz="1050" dirty="0"/>
        </a:p>
      </dgm:t>
    </dgm:pt>
    <dgm:pt modelId="{254568E0-7BB0-40EA-AFF9-6093AC23D07E}" type="parTrans" cxnId="{530B62E6-F859-44E1-A950-64AFE3C07B32}">
      <dgm:prSet/>
      <dgm:spPr/>
      <dgm:t>
        <a:bodyPr/>
        <a:lstStyle/>
        <a:p>
          <a:endParaRPr lang="ru-RU"/>
        </a:p>
      </dgm:t>
    </dgm:pt>
    <dgm:pt modelId="{C92A682A-BE43-46AB-B55D-71020A21C01F}" type="sibTrans" cxnId="{530B62E6-F859-44E1-A950-64AFE3C07B32}">
      <dgm:prSet/>
      <dgm:spPr/>
      <dgm:t>
        <a:bodyPr/>
        <a:lstStyle/>
        <a:p>
          <a:endParaRPr lang="ru-RU"/>
        </a:p>
      </dgm:t>
    </dgm:pt>
    <dgm:pt modelId="{F2B6F545-2B56-43E9-8F78-97C3891E75AD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000" dirty="0" smtClean="0"/>
            <a:t>Производственно-технологическая</a:t>
          </a:r>
          <a:endParaRPr lang="ru-RU" sz="1000" dirty="0"/>
        </a:p>
      </dgm:t>
    </dgm:pt>
    <dgm:pt modelId="{0F9A95E7-5F2D-4F04-ADD9-9EA15A365C14}" type="parTrans" cxnId="{139CB6FE-7D84-4164-AD71-591A89FBF82D}">
      <dgm:prSet/>
      <dgm:spPr/>
      <dgm:t>
        <a:bodyPr/>
        <a:lstStyle/>
        <a:p>
          <a:endParaRPr lang="ru-RU"/>
        </a:p>
      </dgm:t>
    </dgm:pt>
    <dgm:pt modelId="{82E3D4A3-4A58-44A9-AA05-99800069588B}" type="sibTrans" cxnId="{139CB6FE-7D84-4164-AD71-591A89FBF82D}">
      <dgm:prSet/>
      <dgm:spPr/>
      <dgm:t>
        <a:bodyPr/>
        <a:lstStyle/>
        <a:p>
          <a:endParaRPr lang="ru-RU"/>
        </a:p>
      </dgm:t>
    </dgm:pt>
    <dgm:pt modelId="{6AD1160D-DD4A-41AD-A940-61F967241B1C}">
      <dgm:prSet phldrT="[Текст]" custT="1"/>
      <dgm:spPr>
        <a:solidFill>
          <a:srgbClr val="1976D2"/>
        </a:solidFill>
      </dgm:spPr>
      <dgm:t>
        <a:bodyPr/>
        <a:lstStyle/>
        <a:p>
          <a:r>
            <a:rPr lang="ru-RU" sz="1200" dirty="0" err="1" smtClean="0"/>
            <a:t>Эксплуатаци-онная</a:t>
          </a:r>
          <a:endParaRPr lang="ru-RU" sz="1200" dirty="0"/>
        </a:p>
      </dgm:t>
    </dgm:pt>
    <dgm:pt modelId="{DB5FCC8B-B8A9-412E-ACC6-7468CDB01C1F}" type="parTrans" cxnId="{95D41E1D-A8C6-4F4A-82EA-4F7C936DED40}">
      <dgm:prSet/>
      <dgm:spPr/>
      <dgm:t>
        <a:bodyPr/>
        <a:lstStyle/>
        <a:p>
          <a:endParaRPr lang="ru-RU"/>
        </a:p>
      </dgm:t>
    </dgm:pt>
    <dgm:pt modelId="{2CA629AC-2E95-4955-A4D4-04176C136078}" type="sibTrans" cxnId="{95D41E1D-A8C6-4F4A-82EA-4F7C936DED40}">
      <dgm:prSet/>
      <dgm:spPr/>
      <dgm:t>
        <a:bodyPr/>
        <a:lstStyle/>
        <a:p>
          <a:endParaRPr lang="ru-RU"/>
        </a:p>
      </dgm:t>
    </dgm:pt>
    <dgm:pt modelId="{7F29E505-2291-4309-8059-6B602AE7EE0C}">
      <dgm:prSet custT="1"/>
      <dgm:spPr>
        <a:solidFill>
          <a:srgbClr val="1976D2"/>
        </a:solidFill>
      </dgm:spPr>
      <dgm:t>
        <a:bodyPr/>
        <a:lstStyle/>
        <a:p>
          <a:r>
            <a:rPr lang="ru-RU" sz="1050" dirty="0" smtClean="0"/>
            <a:t>Организационно-управленческая</a:t>
          </a:r>
          <a:endParaRPr lang="ru-RU" sz="1100" dirty="0"/>
        </a:p>
      </dgm:t>
    </dgm:pt>
    <dgm:pt modelId="{85F6251B-6FC2-4A95-A0A1-75F63A534C70}" type="parTrans" cxnId="{22E8E651-69DB-4A42-A7B5-2B19B7373C0E}">
      <dgm:prSet/>
      <dgm:spPr/>
      <dgm:t>
        <a:bodyPr/>
        <a:lstStyle/>
        <a:p>
          <a:endParaRPr lang="ru-RU"/>
        </a:p>
      </dgm:t>
    </dgm:pt>
    <dgm:pt modelId="{6440F3C2-7085-4410-92EE-337B09217CDC}" type="sibTrans" cxnId="{22E8E651-69DB-4A42-A7B5-2B19B7373C0E}">
      <dgm:prSet/>
      <dgm:spPr/>
      <dgm:t>
        <a:bodyPr/>
        <a:lstStyle/>
        <a:p>
          <a:endParaRPr lang="ru-RU"/>
        </a:p>
      </dgm:t>
    </dgm:pt>
    <dgm:pt modelId="{B81B02A5-A38D-4323-B06E-090AFA19C666}">
      <dgm:prSet custT="1"/>
      <dgm:spPr>
        <a:solidFill>
          <a:srgbClr val="1976D2"/>
        </a:solidFill>
      </dgm:spPr>
      <dgm:t>
        <a:bodyPr/>
        <a:lstStyle/>
        <a:p>
          <a:r>
            <a:rPr lang="ru-RU" sz="1100" dirty="0" smtClean="0"/>
            <a:t>Педагогическая</a:t>
          </a:r>
          <a:endParaRPr lang="ru-RU" sz="1100" dirty="0"/>
        </a:p>
      </dgm:t>
    </dgm:pt>
    <dgm:pt modelId="{DA3618FF-60ED-4093-83C2-69ABF77DE429}" type="parTrans" cxnId="{8C5BFDDD-F749-4389-B3F2-EB2D40EAC02D}">
      <dgm:prSet/>
      <dgm:spPr/>
      <dgm:t>
        <a:bodyPr/>
        <a:lstStyle/>
        <a:p>
          <a:endParaRPr lang="ru-RU"/>
        </a:p>
      </dgm:t>
    </dgm:pt>
    <dgm:pt modelId="{35B39E7E-0AB3-4E10-8AEC-5796ACE00972}" type="sibTrans" cxnId="{8C5BFDDD-F749-4389-B3F2-EB2D40EAC02D}">
      <dgm:prSet/>
      <dgm:spPr/>
      <dgm:t>
        <a:bodyPr/>
        <a:lstStyle/>
        <a:p>
          <a:endParaRPr lang="ru-RU"/>
        </a:p>
      </dgm:t>
    </dgm:pt>
    <dgm:pt modelId="{6A449B52-B644-4F41-9A82-AFF73D794B19}" type="pres">
      <dgm:prSet presAssocID="{F79F1D59-363E-4CCA-9EC3-7A90F8BB1C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7C9FCB-0307-4B21-965B-801F979B732F}" type="pres">
      <dgm:prSet presAssocID="{5D990667-FF77-4C7E-AC5F-834DB92B4D61}" presName="centerShape" presStyleLbl="node0" presStyleIdx="0" presStyleCnt="1"/>
      <dgm:spPr/>
      <dgm:t>
        <a:bodyPr/>
        <a:lstStyle/>
        <a:p>
          <a:endParaRPr lang="ru-RU"/>
        </a:p>
      </dgm:t>
    </dgm:pt>
    <dgm:pt modelId="{F47B85FA-A116-4159-92C5-8AD8B9C02E67}" type="pres">
      <dgm:prSet presAssocID="{F2563AB9-047F-448A-885E-A145EB01BFB7}" presName="parTrans" presStyleLbl="sibTrans2D1" presStyleIdx="0" presStyleCnt="6"/>
      <dgm:spPr/>
      <dgm:t>
        <a:bodyPr/>
        <a:lstStyle/>
        <a:p>
          <a:endParaRPr lang="ru-RU"/>
        </a:p>
      </dgm:t>
    </dgm:pt>
    <dgm:pt modelId="{63CAE255-1715-4DC4-AD5D-95AD5352FF1B}" type="pres">
      <dgm:prSet presAssocID="{F2563AB9-047F-448A-885E-A145EB01BFB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9D02AD42-3DE0-47F7-AA33-0C185EF8DB68}" type="pres">
      <dgm:prSet presAssocID="{5D1BD615-64F2-4692-AA86-2B4B28C8832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985F7-975F-4BA9-8E75-3260054D3915}" type="pres">
      <dgm:prSet presAssocID="{254568E0-7BB0-40EA-AFF9-6093AC23D07E}" presName="parTrans" presStyleLbl="sibTrans2D1" presStyleIdx="1" presStyleCnt="6"/>
      <dgm:spPr/>
      <dgm:t>
        <a:bodyPr/>
        <a:lstStyle/>
        <a:p>
          <a:endParaRPr lang="ru-RU"/>
        </a:p>
      </dgm:t>
    </dgm:pt>
    <dgm:pt modelId="{92707263-2059-4391-BD8D-DDD5DC3E7D27}" type="pres">
      <dgm:prSet presAssocID="{254568E0-7BB0-40EA-AFF9-6093AC23D07E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18BF2E58-619A-499E-99F0-CBE9BCFEF0B2}" type="pres">
      <dgm:prSet presAssocID="{89C2E541-A631-4022-B1AB-F21D90378E3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39ECE-1B2A-4A75-A16C-C175B74FB512}" type="pres">
      <dgm:prSet presAssocID="{0F9A95E7-5F2D-4F04-ADD9-9EA15A365C14}" presName="parTrans" presStyleLbl="sibTrans2D1" presStyleIdx="2" presStyleCnt="6"/>
      <dgm:spPr/>
      <dgm:t>
        <a:bodyPr/>
        <a:lstStyle/>
        <a:p>
          <a:endParaRPr lang="ru-RU"/>
        </a:p>
      </dgm:t>
    </dgm:pt>
    <dgm:pt modelId="{7AD937B2-FE93-497D-BD59-446A0E0DCBE6}" type="pres">
      <dgm:prSet presAssocID="{0F9A95E7-5F2D-4F04-ADD9-9EA15A365C14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A2C279F9-85BF-4164-8C3A-B671467C91F7}" type="pres">
      <dgm:prSet presAssocID="{F2B6F545-2B56-43E9-8F78-97C3891E75A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E0EB3-55E8-49E8-A2FB-5BE92DAFF7FC}" type="pres">
      <dgm:prSet presAssocID="{DB5FCC8B-B8A9-412E-ACC6-7468CDB01C1F}" presName="parTrans" presStyleLbl="sibTrans2D1" presStyleIdx="3" presStyleCnt="6"/>
      <dgm:spPr/>
      <dgm:t>
        <a:bodyPr/>
        <a:lstStyle/>
        <a:p>
          <a:endParaRPr lang="ru-RU"/>
        </a:p>
      </dgm:t>
    </dgm:pt>
    <dgm:pt modelId="{06C182BF-5BEF-469C-80E5-D8B387008045}" type="pres">
      <dgm:prSet presAssocID="{DB5FCC8B-B8A9-412E-ACC6-7468CDB01C1F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7BA4E468-1012-4477-BD6C-4C95F2ECE314}" type="pres">
      <dgm:prSet presAssocID="{6AD1160D-DD4A-41AD-A940-61F967241B1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8F09B-8D14-4DB2-BA82-086256924BB3}" type="pres">
      <dgm:prSet presAssocID="{85F6251B-6FC2-4A95-A0A1-75F63A534C70}" presName="parTrans" presStyleLbl="sibTrans2D1" presStyleIdx="4" presStyleCnt="6"/>
      <dgm:spPr/>
      <dgm:t>
        <a:bodyPr/>
        <a:lstStyle/>
        <a:p>
          <a:endParaRPr lang="ru-RU"/>
        </a:p>
      </dgm:t>
    </dgm:pt>
    <dgm:pt modelId="{3B8F2C14-AD0F-4D3D-9C11-27119F3A9CB1}" type="pres">
      <dgm:prSet presAssocID="{85F6251B-6FC2-4A95-A0A1-75F63A534C70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50CDAFC1-DD15-4F4C-B529-D8B423A09AF6}" type="pres">
      <dgm:prSet presAssocID="{7F29E505-2291-4309-8059-6B602AE7EE0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BE15B-67A3-4247-A30D-AA402F406E68}" type="pres">
      <dgm:prSet presAssocID="{DA3618FF-60ED-4093-83C2-69ABF77DE429}" presName="parTrans" presStyleLbl="sibTrans2D1" presStyleIdx="5" presStyleCnt="6"/>
      <dgm:spPr/>
      <dgm:t>
        <a:bodyPr/>
        <a:lstStyle/>
        <a:p>
          <a:endParaRPr lang="ru-RU"/>
        </a:p>
      </dgm:t>
    </dgm:pt>
    <dgm:pt modelId="{79C80462-D261-4087-B14D-E444B78457DF}" type="pres">
      <dgm:prSet presAssocID="{DA3618FF-60ED-4093-83C2-69ABF77DE429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9B286F44-7F71-4119-A1D4-36FF28AFEBFE}" type="pres">
      <dgm:prSet presAssocID="{B81B02A5-A38D-4323-B06E-090AFA19C66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E8E651-69DB-4A42-A7B5-2B19B7373C0E}" srcId="{5D990667-FF77-4C7E-AC5F-834DB92B4D61}" destId="{7F29E505-2291-4309-8059-6B602AE7EE0C}" srcOrd="4" destOrd="0" parTransId="{85F6251B-6FC2-4A95-A0A1-75F63A534C70}" sibTransId="{6440F3C2-7085-4410-92EE-337B09217CDC}"/>
    <dgm:cxn modelId="{49754B4B-5F86-4F74-9F89-6E204748CB3B}" type="presOf" srcId="{89C2E541-A631-4022-B1AB-F21D90378E3E}" destId="{18BF2E58-619A-499E-99F0-CBE9BCFEF0B2}" srcOrd="0" destOrd="0" presId="urn:microsoft.com/office/officeart/2005/8/layout/radial5"/>
    <dgm:cxn modelId="{AC47CCD8-CBA2-44B1-BAEA-A737CC7108F2}" type="presOf" srcId="{B81B02A5-A38D-4323-B06E-090AFA19C666}" destId="{9B286F44-7F71-4119-A1D4-36FF28AFEBFE}" srcOrd="0" destOrd="0" presId="urn:microsoft.com/office/officeart/2005/8/layout/radial5"/>
    <dgm:cxn modelId="{8E1BA6B1-EE5A-4F83-BC34-9CF411CEBC45}" type="presOf" srcId="{6AD1160D-DD4A-41AD-A940-61F967241B1C}" destId="{7BA4E468-1012-4477-BD6C-4C95F2ECE314}" srcOrd="0" destOrd="0" presId="urn:microsoft.com/office/officeart/2005/8/layout/radial5"/>
    <dgm:cxn modelId="{7AD651F6-B129-4A69-89C8-64EB754BB66C}" type="presOf" srcId="{DA3618FF-60ED-4093-83C2-69ABF77DE429}" destId="{79C80462-D261-4087-B14D-E444B78457DF}" srcOrd="1" destOrd="0" presId="urn:microsoft.com/office/officeart/2005/8/layout/radial5"/>
    <dgm:cxn modelId="{344BBFCF-0CB5-44A8-A585-2235EAE48C40}" type="presOf" srcId="{DB5FCC8B-B8A9-412E-ACC6-7468CDB01C1F}" destId="{06C182BF-5BEF-469C-80E5-D8B387008045}" srcOrd="1" destOrd="0" presId="urn:microsoft.com/office/officeart/2005/8/layout/radial5"/>
    <dgm:cxn modelId="{95D41E1D-A8C6-4F4A-82EA-4F7C936DED40}" srcId="{5D990667-FF77-4C7E-AC5F-834DB92B4D61}" destId="{6AD1160D-DD4A-41AD-A940-61F967241B1C}" srcOrd="3" destOrd="0" parTransId="{DB5FCC8B-B8A9-412E-ACC6-7468CDB01C1F}" sibTransId="{2CA629AC-2E95-4955-A4D4-04176C136078}"/>
    <dgm:cxn modelId="{B4929082-C627-44FB-B97E-B99D85077FE5}" type="presOf" srcId="{85F6251B-6FC2-4A95-A0A1-75F63A534C70}" destId="{3B8F2C14-AD0F-4D3D-9C11-27119F3A9CB1}" srcOrd="1" destOrd="0" presId="urn:microsoft.com/office/officeart/2005/8/layout/radial5"/>
    <dgm:cxn modelId="{4FD113F1-888E-436B-8112-471A4F37DD56}" type="presOf" srcId="{5D990667-FF77-4C7E-AC5F-834DB92B4D61}" destId="{897C9FCB-0307-4B21-965B-801F979B732F}" srcOrd="0" destOrd="0" presId="urn:microsoft.com/office/officeart/2005/8/layout/radial5"/>
    <dgm:cxn modelId="{CD9C9239-4995-44DD-8ACE-AAD3ED54447F}" type="presOf" srcId="{85F6251B-6FC2-4A95-A0A1-75F63A534C70}" destId="{0DC8F09B-8D14-4DB2-BA82-086256924BB3}" srcOrd="0" destOrd="0" presId="urn:microsoft.com/office/officeart/2005/8/layout/radial5"/>
    <dgm:cxn modelId="{41B74152-6C2D-4003-89D2-32DB363AE4D0}" srcId="{F79F1D59-363E-4CCA-9EC3-7A90F8BB1C8A}" destId="{5D990667-FF77-4C7E-AC5F-834DB92B4D61}" srcOrd="0" destOrd="0" parTransId="{F252A5B4-94CE-4A8D-877D-DE656961BABD}" sibTransId="{0BF942C8-0CCE-428C-9F83-A3DEEA5EB97E}"/>
    <dgm:cxn modelId="{FAFEF04E-57D7-48AC-87D4-2A4CC86FC92F}" type="presOf" srcId="{0F9A95E7-5F2D-4F04-ADD9-9EA15A365C14}" destId="{45D39ECE-1B2A-4A75-A16C-C175B74FB512}" srcOrd="0" destOrd="0" presId="urn:microsoft.com/office/officeart/2005/8/layout/radial5"/>
    <dgm:cxn modelId="{F868C4C2-DD40-4ADF-8EA0-CD3005279CF3}" type="presOf" srcId="{254568E0-7BB0-40EA-AFF9-6093AC23D07E}" destId="{FA5985F7-975F-4BA9-8E75-3260054D3915}" srcOrd="0" destOrd="0" presId="urn:microsoft.com/office/officeart/2005/8/layout/radial5"/>
    <dgm:cxn modelId="{1E2C02D1-B928-4372-8E1E-50623F3E0E27}" type="presOf" srcId="{0F9A95E7-5F2D-4F04-ADD9-9EA15A365C14}" destId="{7AD937B2-FE93-497D-BD59-446A0E0DCBE6}" srcOrd="1" destOrd="0" presId="urn:microsoft.com/office/officeart/2005/8/layout/radial5"/>
    <dgm:cxn modelId="{BAB8C2A6-DDAE-465B-8504-CC9D451D7929}" type="presOf" srcId="{DA3618FF-60ED-4093-83C2-69ABF77DE429}" destId="{3F1BE15B-67A3-4247-A30D-AA402F406E68}" srcOrd="0" destOrd="0" presId="urn:microsoft.com/office/officeart/2005/8/layout/radial5"/>
    <dgm:cxn modelId="{8C5BFDDD-F749-4389-B3F2-EB2D40EAC02D}" srcId="{5D990667-FF77-4C7E-AC5F-834DB92B4D61}" destId="{B81B02A5-A38D-4323-B06E-090AFA19C666}" srcOrd="5" destOrd="0" parTransId="{DA3618FF-60ED-4093-83C2-69ABF77DE429}" sibTransId="{35B39E7E-0AB3-4E10-8AEC-5796ACE00972}"/>
    <dgm:cxn modelId="{5A2FAEC2-8D5E-4A38-B3DB-60FA3439AB98}" type="presOf" srcId="{DB5FCC8B-B8A9-412E-ACC6-7468CDB01C1F}" destId="{D51E0EB3-55E8-49E8-A2FB-5BE92DAFF7FC}" srcOrd="0" destOrd="0" presId="urn:microsoft.com/office/officeart/2005/8/layout/radial5"/>
    <dgm:cxn modelId="{A283BB29-22F8-4707-85C4-B403B1864A93}" type="presOf" srcId="{F2563AB9-047F-448A-885E-A145EB01BFB7}" destId="{F47B85FA-A116-4159-92C5-8AD8B9C02E67}" srcOrd="0" destOrd="0" presId="urn:microsoft.com/office/officeart/2005/8/layout/radial5"/>
    <dgm:cxn modelId="{829E20B0-4225-4B57-AF7D-317589E1FE72}" type="presOf" srcId="{F2B6F545-2B56-43E9-8F78-97C3891E75AD}" destId="{A2C279F9-85BF-4164-8C3A-B671467C91F7}" srcOrd="0" destOrd="0" presId="urn:microsoft.com/office/officeart/2005/8/layout/radial5"/>
    <dgm:cxn modelId="{1FBA5431-A5FF-4788-8E43-6D1E511FECF2}" type="presOf" srcId="{254568E0-7BB0-40EA-AFF9-6093AC23D07E}" destId="{92707263-2059-4391-BD8D-DDD5DC3E7D27}" srcOrd="1" destOrd="0" presId="urn:microsoft.com/office/officeart/2005/8/layout/radial5"/>
    <dgm:cxn modelId="{D96558D3-DC6F-49D6-BEF4-3CA07AAA2C22}" type="presOf" srcId="{7F29E505-2291-4309-8059-6B602AE7EE0C}" destId="{50CDAFC1-DD15-4F4C-B529-D8B423A09AF6}" srcOrd="0" destOrd="0" presId="urn:microsoft.com/office/officeart/2005/8/layout/radial5"/>
    <dgm:cxn modelId="{8CA3DA26-F2F0-4949-AA13-646155583514}" type="presOf" srcId="{F2563AB9-047F-448A-885E-A145EB01BFB7}" destId="{63CAE255-1715-4DC4-AD5D-95AD5352FF1B}" srcOrd="1" destOrd="0" presId="urn:microsoft.com/office/officeart/2005/8/layout/radial5"/>
    <dgm:cxn modelId="{530B62E6-F859-44E1-A950-64AFE3C07B32}" srcId="{5D990667-FF77-4C7E-AC5F-834DB92B4D61}" destId="{89C2E541-A631-4022-B1AB-F21D90378E3E}" srcOrd="1" destOrd="0" parTransId="{254568E0-7BB0-40EA-AFF9-6093AC23D07E}" sibTransId="{C92A682A-BE43-46AB-B55D-71020A21C01F}"/>
    <dgm:cxn modelId="{2112BFF6-365D-4228-B6BB-C88A40879B98}" type="presOf" srcId="{F79F1D59-363E-4CCA-9EC3-7A90F8BB1C8A}" destId="{6A449B52-B644-4F41-9A82-AFF73D794B19}" srcOrd="0" destOrd="0" presId="urn:microsoft.com/office/officeart/2005/8/layout/radial5"/>
    <dgm:cxn modelId="{139CB6FE-7D84-4164-AD71-591A89FBF82D}" srcId="{5D990667-FF77-4C7E-AC5F-834DB92B4D61}" destId="{F2B6F545-2B56-43E9-8F78-97C3891E75AD}" srcOrd="2" destOrd="0" parTransId="{0F9A95E7-5F2D-4F04-ADD9-9EA15A365C14}" sibTransId="{82E3D4A3-4A58-44A9-AA05-99800069588B}"/>
    <dgm:cxn modelId="{5C7541F5-4AF1-4F4A-B00C-E92162F3C6D4}" srcId="{5D990667-FF77-4C7E-AC5F-834DB92B4D61}" destId="{5D1BD615-64F2-4692-AA86-2B4B28C88328}" srcOrd="0" destOrd="0" parTransId="{F2563AB9-047F-448A-885E-A145EB01BFB7}" sibTransId="{3ECB5C08-BF80-4D2F-81D4-C64B3AFB3EF9}"/>
    <dgm:cxn modelId="{C98EC0F7-060A-450D-8BA0-6C8ED22F6285}" type="presOf" srcId="{5D1BD615-64F2-4692-AA86-2B4B28C88328}" destId="{9D02AD42-3DE0-47F7-AA33-0C185EF8DB68}" srcOrd="0" destOrd="0" presId="urn:microsoft.com/office/officeart/2005/8/layout/radial5"/>
    <dgm:cxn modelId="{8E6E337F-F319-4CA4-908F-3E095687256F}" type="presParOf" srcId="{6A449B52-B644-4F41-9A82-AFF73D794B19}" destId="{897C9FCB-0307-4B21-965B-801F979B732F}" srcOrd="0" destOrd="0" presId="urn:microsoft.com/office/officeart/2005/8/layout/radial5"/>
    <dgm:cxn modelId="{9B02511C-FE27-4494-8E15-38D7237E017B}" type="presParOf" srcId="{6A449B52-B644-4F41-9A82-AFF73D794B19}" destId="{F47B85FA-A116-4159-92C5-8AD8B9C02E67}" srcOrd="1" destOrd="0" presId="urn:microsoft.com/office/officeart/2005/8/layout/radial5"/>
    <dgm:cxn modelId="{AA81E482-63B2-4FBB-BD6F-4ACA77B5128A}" type="presParOf" srcId="{F47B85FA-A116-4159-92C5-8AD8B9C02E67}" destId="{63CAE255-1715-4DC4-AD5D-95AD5352FF1B}" srcOrd="0" destOrd="0" presId="urn:microsoft.com/office/officeart/2005/8/layout/radial5"/>
    <dgm:cxn modelId="{E010EA84-8E9E-4A77-829F-F08495B8A053}" type="presParOf" srcId="{6A449B52-B644-4F41-9A82-AFF73D794B19}" destId="{9D02AD42-3DE0-47F7-AA33-0C185EF8DB68}" srcOrd="2" destOrd="0" presId="urn:microsoft.com/office/officeart/2005/8/layout/radial5"/>
    <dgm:cxn modelId="{D99B0C75-CEBE-4BFF-8099-C05920954AFF}" type="presParOf" srcId="{6A449B52-B644-4F41-9A82-AFF73D794B19}" destId="{FA5985F7-975F-4BA9-8E75-3260054D3915}" srcOrd="3" destOrd="0" presId="urn:microsoft.com/office/officeart/2005/8/layout/radial5"/>
    <dgm:cxn modelId="{817FC4C1-22DA-4DF0-8130-F190B64E87FE}" type="presParOf" srcId="{FA5985F7-975F-4BA9-8E75-3260054D3915}" destId="{92707263-2059-4391-BD8D-DDD5DC3E7D27}" srcOrd="0" destOrd="0" presId="urn:microsoft.com/office/officeart/2005/8/layout/radial5"/>
    <dgm:cxn modelId="{4DD95152-9FDF-4199-90B7-F47ED5ED0EBE}" type="presParOf" srcId="{6A449B52-B644-4F41-9A82-AFF73D794B19}" destId="{18BF2E58-619A-499E-99F0-CBE9BCFEF0B2}" srcOrd="4" destOrd="0" presId="urn:microsoft.com/office/officeart/2005/8/layout/radial5"/>
    <dgm:cxn modelId="{F5D6EC4C-4451-4EA8-B97B-1A8705219AF7}" type="presParOf" srcId="{6A449B52-B644-4F41-9A82-AFF73D794B19}" destId="{45D39ECE-1B2A-4A75-A16C-C175B74FB512}" srcOrd="5" destOrd="0" presId="urn:microsoft.com/office/officeart/2005/8/layout/radial5"/>
    <dgm:cxn modelId="{CF776950-69D9-4B76-992C-1F04967FCB1C}" type="presParOf" srcId="{45D39ECE-1B2A-4A75-A16C-C175B74FB512}" destId="{7AD937B2-FE93-497D-BD59-446A0E0DCBE6}" srcOrd="0" destOrd="0" presId="urn:microsoft.com/office/officeart/2005/8/layout/radial5"/>
    <dgm:cxn modelId="{184F3DCF-9686-4020-BB08-416CF5C67B15}" type="presParOf" srcId="{6A449B52-B644-4F41-9A82-AFF73D794B19}" destId="{A2C279F9-85BF-4164-8C3A-B671467C91F7}" srcOrd="6" destOrd="0" presId="urn:microsoft.com/office/officeart/2005/8/layout/radial5"/>
    <dgm:cxn modelId="{0D581355-00A3-4B6C-BE90-DC469E905093}" type="presParOf" srcId="{6A449B52-B644-4F41-9A82-AFF73D794B19}" destId="{D51E0EB3-55E8-49E8-A2FB-5BE92DAFF7FC}" srcOrd="7" destOrd="0" presId="urn:microsoft.com/office/officeart/2005/8/layout/radial5"/>
    <dgm:cxn modelId="{F76066D4-746D-4C8B-9E7D-8A270039D283}" type="presParOf" srcId="{D51E0EB3-55E8-49E8-A2FB-5BE92DAFF7FC}" destId="{06C182BF-5BEF-469C-80E5-D8B387008045}" srcOrd="0" destOrd="0" presId="urn:microsoft.com/office/officeart/2005/8/layout/radial5"/>
    <dgm:cxn modelId="{F9863B04-69A8-4B8B-B890-785FE2C106B5}" type="presParOf" srcId="{6A449B52-B644-4F41-9A82-AFF73D794B19}" destId="{7BA4E468-1012-4477-BD6C-4C95F2ECE314}" srcOrd="8" destOrd="0" presId="urn:microsoft.com/office/officeart/2005/8/layout/radial5"/>
    <dgm:cxn modelId="{B9026B72-4434-461B-BBF2-50F41A221554}" type="presParOf" srcId="{6A449B52-B644-4F41-9A82-AFF73D794B19}" destId="{0DC8F09B-8D14-4DB2-BA82-086256924BB3}" srcOrd="9" destOrd="0" presId="urn:microsoft.com/office/officeart/2005/8/layout/radial5"/>
    <dgm:cxn modelId="{C316AD75-CAFE-438A-B9D6-676AA7BC6E23}" type="presParOf" srcId="{0DC8F09B-8D14-4DB2-BA82-086256924BB3}" destId="{3B8F2C14-AD0F-4D3D-9C11-27119F3A9CB1}" srcOrd="0" destOrd="0" presId="urn:microsoft.com/office/officeart/2005/8/layout/radial5"/>
    <dgm:cxn modelId="{A535392D-B011-45FB-BADF-7243F1806658}" type="presParOf" srcId="{6A449B52-B644-4F41-9A82-AFF73D794B19}" destId="{50CDAFC1-DD15-4F4C-B529-D8B423A09AF6}" srcOrd="10" destOrd="0" presId="urn:microsoft.com/office/officeart/2005/8/layout/radial5"/>
    <dgm:cxn modelId="{15B615C4-E3E5-4586-9DD3-87CA9E85931F}" type="presParOf" srcId="{6A449B52-B644-4F41-9A82-AFF73D794B19}" destId="{3F1BE15B-67A3-4247-A30D-AA402F406E68}" srcOrd="11" destOrd="0" presId="urn:microsoft.com/office/officeart/2005/8/layout/radial5"/>
    <dgm:cxn modelId="{EF01955B-7FCD-4CBB-B0E1-594BCC319F85}" type="presParOf" srcId="{3F1BE15B-67A3-4247-A30D-AA402F406E68}" destId="{79C80462-D261-4087-B14D-E444B78457DF}" srcOrd="0" destOrd="0" presId="urn:microsoft.com/office/officeart/2005/8/layout/radial5"/>
    <dgm:cxn modelId="{A849FACB-6337-4CA5-8F1F-ABE1A29F99EA}" type="presParOf" srcId="{6A449B52-B644-4F41-9A82-AFF73D794B19}" destId="{9B286F44-7F71-4119-A1D4-36FF28AFEBFE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88C8C5-FE1E-40C9-8BE4-10DC3D854E1B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Информационные системы</a:t>
          </a:r>
          <a:endParaRPr lang="ru-RU" dirty="0"/>
        </a:p>
      </dgm:t>
    </dgm:pt>
    <dgm:pt modelId="{F1414170-99C1-4911-A424-0F928BB8A26D}" type="parTrans" cxnId="{2BCDEC5B-B5BD-43B0-AEC4-9A247AF78949}">
      <dgm:prSet/>
      <dgm:spPr/>
      <dgm:t>
        <a:bodyPr/>
        <a:lstStyle/>
        <a:p>
          <a:endParaRPr lang="ru-RU"/>
        </a:p>
      </dgm:t>
    </dgm:pt>
    <dgm:pt modelId="{5ACABCDF-E2F5-490A-AE64-BA37DB8CD5D1}" type="sibTrans" cxnId="{2BCDEC5B-B5BD-43B0-AEC4-9A247AF78949}">
      <dgm:prSet/>
      <dgm:spPr/>
      <dgm:t>
        <a:bodyPr/>
        <a:lstStyle/>
        <a:p>
          <a:endParaRPr lang="ru-RU"/>
        </a:p>
      </dgm:t>
    </dgm:pt>
    <dgm:pt modelId="{C0018399-7DEB-434B-8AC0-2FACA2A16C58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 </a:t>
          </a:r>
        </a:p>
        <a:p>
          <a:r>
            <a:rPr lang="ru-RU" dirty="0" smtClean="0"/>
            <a:t>(4 года)</a:t>
          </a:r>
          <a:endParaRPr lang="ru-RU" dirty="0"/>
        </a:p>
      </dgm:t>
    </dgm:pt>
    <dgm:pt modelId="{91B6273D-AA7F-48A5-B178-55D9E2EA6BE6}" type="parTrans" cxnId="{0087C1BB-E6FD-46F4-BC4C-6FCA1FF7B37E}">
      <dgm:prSet/>
      <dgm:spPr/>
      <dgm:t>
        <a:bodyPr/>
        <a:lstStyle/>
        <a:p>
          <a:endParaRPr lang="ru-RU"/>
        </a:p>
      </dgm:t>
    </dgm:pt>
    <dgm:pt modelId="{9F29A075-9223-4F38-8EDE-FD3C9E6A41A7}" type="sibTrans" cxnId="{0087C1BB-E6FD-46F4-BC4C-6FCA1FF7B37E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DF5450-D09F-46EA-BB05-E58BC9F6A221}" type="pres">
      <dgm:prSet presAssocID="{ED88C8C5-FE1E-40C9-8BE4-10DC3D854E1B}" presName="root1" presStyleCnt="0"/>
      <dgm:spPr/>
    </dgm:pt>
    <dgm:pt modelId="{1685E1EF-29FF-4493-8EF0-7BC4F1CCD236}" type="pres">
      <dgm:prSet presAssocID="{ED88C8C5-FE1E-40C9-8BE4-10DC3D854E1B}" presName="LevelOneTextNode" presStyleLbl="node0" presStyleIdx="0" presStyleCnt="1" custScaleX="54054" custScaleY="56532" custLinFactNeighborX="-8343" custLinFactNeighborY="1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D49F05-3F35-48F0-B71E-9E8174D0FBB2}" type="pres">
      <dgm:prSet presAssocID="{ED88C8C5-FE1E-40C9-8BE4-10DC3D854E1B}" presName="level2hierChild" presStyleCnt="0"/>
      <dgm:spPr/>
    </dgm:pt>
    <dgm:pt modelId="{4857F8B7-C860-49B1-86F8-77C16253C437}" type="pres">
      <dgm:prSet presAssocID="{91B6273D-AA7F-48A5-B178-55D9E2EA6BE6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E5E3D2E4-B345-4232-BC4F-C048D354C8B1}" type="pres">
      <dgm:prSet presAssocID="{91B6273D-AA7F-48A5-B178-55D9E2EA6BE6}" presName="connTx" presStyleLbl="parChTrans1D2" presStyleIdx="0" presStyleCnt="1"/>
      <dgm:spPr/>
      <dgm:t>
        <a:bodyPr/>
        <a:lstStyle/>
        <a:p>
          <a:endParaRPr lang="ru-RU"/>
        </a:p>
      </dgm:t>
    </dgm:pt>
    <dgm:pt modelId="{F0588ED5-C5C7-4A7A-A038-5A87124D0C9C}" type="pres">
      <dgm:prSet presAssocID="{C0018399-7DEB-434B-8AC0-2FACA2A16C58}" presName="root2" presStyleCnt="0"/>
      <dgm:spPr/>
    </dgm:pt>
    <dgm:pt modelId="{67AAC529-FC4A-4839-9063-FE67E5727B31}" type="pres">
      <dgm:prSet presAssocID="{C0018399-7DEB-434B-8AC0-2FACA2A16C58}" presName="LevelTwoTextNode" presStyleLbl="node2" presStyleIdx="0" presStyleCnt="1" custScaleX="49978" custScaleY="31943" custLinFactNeighborX="-25887" custLinFactNeighborY="-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83730-78E8-4CB8-A8CA-1E2B42458228}" type="pres">
      <dgm:prSet presAssocID="{C0018399-7DEB-434B-8AC0-2FACA2A16C58}" presName="level3hierChild" presStyleCnt="0"/>
      <dgm:spPr/>
    </dgm:pt>
  </dgm:ptLst>
  <dgm:cxnLst>
    <dgm:cxn modelId="{18310BB7-CE55-4521-99FE-ED821E22A27B}" type="presOf" srcId="{ED88C8C5-FE1E-40C9-8BE4-10DC3D854E1B}" destId="{1685E1EF-29FF-4493-8EF0-7BC4F1CCD236}" srcOrd="0" destOrd="0" presId="urn:microsoft.com/office/officeart/2005/8/layout/hierarchy2"/>
    <dgm:cxn modelId="{1364810C-2FEE-42C9-85DA-4CFA406B36D9}" type="presOf" srcId="{C0018399-7DEB-434B-8AC0-2FACA2A16C58}" destId="{67AAC529-FC4A-4839-9063-FE67E5727B31}" srcOrd="0" destOrd="0" presId="urn:microsoft.com/office/officeart/2005/8/layout/hierarchy2"/>
    <dgm:cxn modelId="{0087C1BB-E6FD-46F4-BC4C-6FCA1FF7B37E}" srcId="{ED88C8C5-FE1E-40C9-8BE4-10DC3D854E1B}" destId="{C0018399-7DEB-434B-8AC0-2FACA2A16C58}" srcOrd="0" destOrd="0" parTransId="{91B6273D-AA7F-48A5-B178-55D9E2EA6BE6}" sibTransId="{9F29A075-9223-4F38-8EDE-FD3C9E6A41A7}"/>
    <dgm:cxn modelId="{8C500987-5305-4B74-8345-C1E8E610BBAF}" type="presOf" srcId="{91B6273D-AA7F-48A5-B178-55D9E2EA6BE6}" destId="{E5E3D2E4-B345-4232-BC4F-C048D354C8B1}" srcOrd="1" destOrd="0" presId="urn:microsoft.com/office/officeart/2005/8/layout/hierarchy2"/>
    <dgm:cxn modelId="{3D0876EB-5448-47F7-A7BE-19011F6F74AE}" type="presOf" srcId="{4C9A2737-1E9A-4A8C-A071-3EFD12730D4F}" destId="{4CEAFB5E-56FF-4D2D-9B6C-6CC0BD55BDF6}" srcOrd="0" destOrd="0" presId="urn:microsoft.com/office/officeart/2005/8/layout/hierarchy2"/>
    <dgm:cxn modelId="{D809875F-BAE3-4FA6-933F-ED4DCDC4EBA0}" type="presOf" srcId="{91B6273D-AA7F-48A5-B178-55D9E2EA6BE6}" destId="{4857F8B7-C860-49B1-86F8-77C16253C437}" srcOrd="0" destOrd="0" presId="urn:microsoft.com/office/officeart/2005/8/layout/hierarchy2"/>
    <dgm:cxn modelId="{2BCDEC5B-B5BD-43B0-AEC4-9A247AF78949}" srcId="{4C9A2737-1E9A-4A8C-A071-3EFD12730D4F}" destId="{ED88C8C5-FE1E-40C9-8BE4-10DC3D854E1B}" srcOrd="0" destOrd="0" parTransId="{F1414170-99C1-4911-A424-0F928BB8A26D}" sibTransId="{5ACABCDF-E2F5-490A-AE64-BA37DB8CD5D1}"/>
    <dgm:cxn modelId="{450E79A0-C825-4839-BAF4-8409BF25D7DE}" type="presParOf" srcId="{4CEAFB5E-56FF-4D2D-9B6C-6CC0BD55BDF6}" destId="{77DF5450-D09F-46EA-BB05-E58BC9F6A221}" srcOrd="0" destOrd="0" presId="urn:microsoft.com/office/officeart/2005/8/layout/hierarchy2"/>
    <dgm:cxn modelId="{EC6120BA-1789-468A-BD32-50CABFD9A494}" type="presParOf" srcId="{77DF5450-D09F-46EA-BB05-E58BC9F6A221}" destId="{1685E1EF-29FF-4493-8EF0-7BC4F1CCD236}" srcOrd="0" destOrd="0" presId="urn:microsoft.com/office/officeart/2005/8/layout/hierarchy2"/>
    <dgm:cxn modelId="{CA523B27-1760-4C8E-B05E-915BFE4608AD}" type="presParOf" srcId="{77DF5450-D09F-46EA-BB05-E58BC9F6A221}" destId="{9AD49F05-3F35-48F0-B71E-9E8174D0FBB2}" srcOrd="1" destOrd="0" presId="urn:microsoft.com/office/officeart/2005/8/layout/hierarchy2"/>
    <dgm:cxn modelId="{31FE7551-DE0C-44A6-9589-DD651DA93E19}" type="presParOf" srcId="{9AD49F05-3F35-48F0-B71E-9E8174D0FBB2}" destId="{4857F8B7-C860-49B1-86F8-77C16253C437}" srcOrd="0" destOrd="0" presId="urn:microsoft.com/office/officeart/2005/8/layout/hierarchy2"/>
    <dgm:cxn modelId="{2B6BEE74-2874-4B05-B381-19A5B457E37E}" type="presParOf" srcId="{4857F8B7-C860-49B1-86F8-77C16253C437}" destId="{E5E3D2E4-B345-4232-BC4F-C048D354C8B1}" srcOrd="0" destOrd="0" presId="urn:microsoft.com/office/officeart/2005/8/layout/hierarchy2"/>
    <dgm:cxn modelId="{81B7ADC7-F4F3-40A9-B346-F9A3154917E3}" type="presParOf" srcId="{9AD49F05-3F35-48F0-B71E-9E8174D0FBB2}" destId="{F0588ED5-C5C7-4A7A-A038-5A87124D0C9C}" srcOrd="1" destOrd="0" presId="urn:microsoft.com/office/officeart/2005/8/layout/hierarchy2"/>
    <dgm:cxn modelId="{92809A3F-6A57-4D53-BA3F-FDEDACF17604}" type="presParOf" srcId="{F0588ED5-C5C7-4A7A-A038-5A87124D0C9C}" destId="{67AAC529-FC4A-4839-9063-FE67E5727B31}" srcOrd="0" destOrd="0" presId="urn:microsoft.com/office/officeart/2005/8/layout/hierarchy2"/>
    <dgm:cxn modelId="{DD9DD130-A518-421F-B344-BD0B9EC1DC8B}" type="presParOf" srcId="{F0588ED5-C5C7-4A7A-A038-5A87124D0C9C}" destId="{33C83730-78E8-4CB8-A8CA-1E2B4245822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F3D640-9488-400E-85AF-0638EECAE7F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8C853-2BDE-4CA4-861B-5808184D1927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Что изучают?</a:t>
          </a:r>
          <a:endParaRPr lang="ru-RU" dirty="0"/>
        </a:p>
      </dgm:t>
    </dgm:pt>
    <dgm:pt modelId="{3424AA36-2D2D-4807-AB64-9A9E8FEAC93F}" type="parTrans" cxnId="{1A0E5E47-8F6A-4D63-BD7F-B26227E08972}">
      <dgm:prSet/>
      <dgm:spPr/>
      <dgm:t>
        <a:bodyPr/>
        <a:lstStyle/>
        <a:p>
          <a:endParaRPr lang="ru-RU"/>
        </a:p>
      </dgm:t>
    </dgm:pt>
    <dgm:pt modelId="{99286BD4-9D2D-453D-A538-5004E94ECAA4}" type="sibTrans" cxnId="{1A0E5E47-8F6A-4D63-BD7F-B26227E08972}">
      <dgm:prSet/>
      <dgm:spPr/>
      <dgm:t>
        <a:bodyPr/>
        <a:lstStyle/>
        <a:p>
          <a:endParaRPr lang="ru-RU"/>
        </a:p>
      </dgm:t>
    </dgm:pt>
    <dgm:pt modelId="{B6B9D51A-1852-4858-85E3-109B9C7537FD}">
      <dgm:prSet phldrT="[Текст]" custT="1"/>
      <dgm:spPr/>
      <dgm:t>
        <a:bodyPr/>
        <a:lstStyle/>
        <a:p>
          <a:r>
            <a:rPr lang="ru-RU" sz="1200" dirty="0" smtClean="0"/>
            <a:t>Математика (высшая, дискретная, вычислительная)</a:t>
          </a:r>
          <a:r>
            <a:rPr lang="en-US" sz="1200" dirty="0" smtClean="0"/>
            <a:t>;</a:t>
          </a:r>
          <a:endParaRPr lang="ru-RU" sz="1200" dirty="0"/>
        </a:p>
      </dgm:t>
    </dgm:pt>
    <dgm:pt modelId="{F443009A-A71A-49CC-8E3C-8C61F651CB10}" type="parTrans" cxnId="{8DC1E017-B7F9-4027-8FFE-EAEE502B4CF0}">
      <dgm:prSet/>
      <dgm:spPr/>
      <dgm:t>
        <a:bodyPr/>
        <a:lstStyle/>
        <a:p>
          <a:endParaRPr lang="ru-RU"/>
        </a:p>
      </dgm:t>
    </dgm:pt>
    <dgm:pt modelId="{B34BBD0B-A37E-4FA9-B59A-5300ADF3D56C}" type="sibTrans" cxnId="{8DC1E017-B7F9-4027-8FFE-EAEE502B4CF0}">
      <dgm:prSet/>
      <dgm:spPr/>
      <dgm:t>
        <a:bodyPr/>
        <a:lstStyle/>
        <a:p>
          <a:endParaRPr lang="ru-RU"/>
        </a:p>
      </dgm:t>
    </dgm:pt>
    <dgm:pt modelId="{531B8AF1-7E19-4BEF-B4CC-2F9FD123E6B7}">
      <dgm:prSet phldrT="[Текст]" custT="1"/>
      <dgm:spPr/>
      <dgm:t>
        <a:bodyPr/>
        <a:lstStyle/>
        <a:p>
          <a:r>
            <a:rPr lang="ru-RU" sz="1200" dirty="0" smtClean="0"/>
            <a:t>Языки и технологии программирования</a:t>
          </a:r>
          <a:r>
            <a:rPr lang="en-US" sz="1200" dirty="0" smtClean="0"/>
            <a:t>;</a:t>
          </a:r>
          <a:endParaRPr lang="ru-RU" sz="1200" dirty="0"/>
        </a:p>
      </dgm:t>
    </dgm:pt>
    <dgm:pt modelId="{187E8CCD-5344-4C33-89A9-4B2564767993}" type="parTrans" cxnId="{5F535DAF-4008-4704-946A-2CB1617EBB0B}">
      <dgm:prSet/>
      <dgm:spPr/>
      <dgm:t>
        <a:bodyPr/>
        <a:lstStyle/>
        <a:p>
          <a:endParaRPr lang="ru-RU"/>
        </a:p>
      </dgm:t>
    </dgm:pt>
    <dgm:pt modelId="{1C0B2793-9532-466C-ACA7-E3681AE10DFF}" type="sibTrans" cxnId="{5F535DAF-4008-4704-946A-2CB1617EBB0B}">
      <dgm:prSet/>
      <dgm:spPr/>
      <dgm:t>
        <a:bodyPr/>
        <a:lstStyle/>
        <a:p>
          <a:endParaRPr lang="ru-RU"/>
        </a:p>
      </dgm:t>
    </dgm:pt>
    <dgm:pt modelId="{ADF59694-078C-4F58-8D4C-B76809A767A6}">
      <dgm:prSet phldrT="[Текст]"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Кем работать?</a:t>
          </a:r>
          <a:endParaRPr lang="ru-RU" dirty="0"/>
        </a:p>
      </dgm:t>
    </dgm:pt>
    <dgm:pt modelId="{DAC1AA94-9103-4C58-B851-BD9FDEE45379}" type="parTrans" cxnId="{221FAD8B-C5AD-4013-B17F-01005A29F0AA}">
      <dgm:prSet/>
      <dgm:spPr/>
      <dgm:t>
        <a:bodyPr/>
        <a:lstStyle/>
        <a:p>
          <a:endParaRPr lang="ru-RU"/>
        </a:p>
      </dgm:t>
    </dgm:pt>
    <dgm:pt modelId="{8053210C-10CF-45C1-A9C3-B2FDA4EE689E}" type="sibTrans" cxnId="{221FAD8B-C5AD-4013-B17F-01005A29F0AA}">
      <dgm:prSet/>
      <dgm:spPr/>
      <dgm:t>
        <a:bodyPr/>
        <a:lstStyle/>
        <a:p>
          <a:endParaRPr lang="ru-RU"/>
        </a:p>
      </dgm:t>
    </dgm:pt>
    <dgm:pt modelId="{A9E31BF3-C05D-42DE-9999-7E36F6526B86}">
      <dgm:prSet phldrT="[Текст]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Инженер-программист (в конструкторских и научных организациях, в вычислительных центрах, в коммерческих организациях и банках);</a:t>
          </a:r>
          <a:endParaRPr lang="ru-RU" dirty="0"/>
        </a:p>
      </dgm:t>
    </dgm:pt>
    <dgm:pt modelId="{23D4456C-9492-432A-9869-1BB8501E62D7}" type="parTrans" cxnId="{7CB94AD4-EC1C-4E2F-B61D-C9E5F648BECD}">
      <dgm:prSet/>
      <dgm:spPr/>
      <dgm:t>
        <a:bodyPr/>
        <a:lstStyle/>
        <a:p>
          <a:endParaRPr lang="ru-RU"/>
        </a:p>
      </dgm:t>
    </dgm:pt>
    <dgm:pt modelId="{646BEBA6-6310-45FA-9DE8-8BC4BC79E316}" type="sibTrans" cxnId="{7CB94AD4-EC1C-4E2F-B61D-C9E5F648BECD}">
      <dgm:prSet/>
      <dgm:spPr/>
      <dgm:t>
        <a:bodyPr/>
        <a:lstStyle/>
        <a:p>
          <a:endParaRPr lang="ru-RU"/>
        </a:p>
      </dgm:t>
    </dgm:pt>
    <dgm:pt modelId="{50AAEB1F-E661-4BF8-AB02-75E868262AA4}">
      <dgm:prSet phldrT="[Текст]" custT="1"/>
      <dgm:spPr/>
      <dgm:t>
        <a:bodyPr/>
        <a:lstStyle/>
        <a:p>
          <a:r>
            <a:rPr lang="ru-RU" sz="1200" dirty="0" smtClean="0"/>
            <a:t>Операционные системы</a:t>
          </a:r>
          <a:r>
            <a:rPr lang="en-US" sz="1200" dirty="0" smtClean="0"/>
            <a:t>;</a:t>
          </a:r>
          <a:endParaRPr lang="ru-RU" sz="1200" dirty="0"/>
        </a:p>
      </dgm:t>
    </dgm:pt>
    <dgm:pt modelId="{E19F707B-0FA7-48A8-85DA-85653D491C0D}" type="parTrans" cxnId="{7A2E2893-9735-47E0-AE00-704478C64B5A}">
      <dgm:prSet/>
      <dgm:spPr/>
      <dgm:t>
        <a:bodyPr/>
        <a:lstStyle/>
        <a:p>
          <a:endParaRPr lang="ru-RU"/>
        </a:p>
      </dgm:t>
    </dgm:pt>
    <dgm:pt modelId="{83D2A1B3-5214-4B5C-A568-629F319D8EC1}" type="sibTrans" cxnId="{7A2E2893-9735-47E0-AE00-704478C64B5A}">
      <dgm:prSet/>
      <dgm:spPr/>
      <dgm:t>
        <a:bodyPr/>
        <a:lstStyle/>
        <a:p>
          <a:endParaRPr lang="ru-RU"/>
        </a:p>
      </dgm:t>
    </dgm:pt>
    <dgm:pt modelId="{99CD014B-96A1-4DE5-AFDD-C60EE71A2527}">
      <dgm:prSet phldrT="[Текст]" custT="1"/>
      <dgm:spPr/>
      <dgm:t>
        <a:bodyPr/>
        <a:lstStyle/>
        <a:p>
          <a:r>
            <a:rPr lang="ru-RU" sz="1200" dirty="0" smtClean="0"/>
            <a:t>Компьютерных сети</a:t>
          </a:r>
          <a:r>
            <a:rPr lang="en-US" sz="1200" dirty="0" smtClean="0"/>
            <a:t>;</a:t>
          </a:r>
          <a:endParaRPr lang="ru-RU" sz="1200" dirty="0"/>
        </a:p>
      </dgm:t>
    </dgm:pt>
    <dgm:pt modelId="{0B6879E1-6D34-4E9A-95C4-5D4F942F34A8}" type="parTrans" cxnId="{8376E358-A86F-4A20-BB6C-A70BE086395B}">
      <dgm:prSet/>
      <dgm:spPr/>
      <dgm:t>
        <a:bodyPr/>
        <a:lstStyle/>
        <a:p>
          <a:endParaRPr lang="ru-RU"/>
        </a:p>
      </dgm:t>
    </dgm:pt>
    <dgm:pt modelId="{9176D621-5058-4939-ADE8-D7C30B36E934}" type="sibTrans" cxnId="{8376E358-A86F-4A20-BB6C-A70BE086395B}">
      <dgm:prSet/>
      <dgm:spPr/>
      <dgm:t>
        <a:bodyPr/>
        <a:lstStyle/>
        <a:p>
          <a:endParaRPr lang="ru-RU"/>
        </a:p>
      </dgm:t>
    </dgm:pt>
    <dgm:pt modelId="{07CE1132-EA56-47DC-B1E0-2E2F5D4B3FEC}">
      <dgm:prSet phldrT="[Текст]" custT="1"/>
      <dgm:spPr/>
      <dgm:t>
        <a:bodyPr/>
        <a:lstStyle/>
        <a:p>
          <a:r>
            <a:rPr lang="ru-RU" sz="1200" b="0" i="0" dirty="0" smtClean="0"/>
            <a:t>Информационные банки.</a:t>
          </a:r>
          <a:endParaRPr lang="ru-RU" sz="1200" dirty="0"/>
        </a:p>
      </dgm:t>
    </dgm:pt>
    <dgm:pt modelId="{ABC6545C-B1BB-4F20-BE0F-C2D5964DAB1E}" type="parTrans" cxnId="{1889F09A-298D-47CC-9504-629D58E43732}">
      <dgm:prSet/>
      <dgm:spPr/>
      <dgm:t>
        <a:bodyPr/>
        <a:lstStyle/>
        <a:p>
          <a:endParaRPr lang="ru-RU"/>
        </a:p>
      </dgm:t>
    </dgm:pt>
    <dgm:pt modelId="{B04B71A3-A782-4AB4-AFE5-441BA64D1FAD}" type="sibTrans" cxnId="{1889F09A-298D-47CC-9504-629D58E43732}">
      <dgm:prSet/>
      <dgm:spPr/>
      <dgm:t>
        <a:bodyPr/>
        <a:lstStyle/>
        <a:p>
          <a:endParaRPr lang="ru-RU"/>
        </a:p>
      </dgm:t>
    </dgm:pt>
    <dgm:pt modelId="{26D3AE80-EF16-4516-BBF2-C63DCD480FCF}">
      <dgm:prSet phldrT="[Текст]"/>
      <dgm:spPr/>
      <dgm:t>
        <a:bodyPr/>
        <a:lstStyle/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/>
            <a:t>Инженер по разработке, эксплуатации и развитию компьютерных систем и сетей (в конструкторских и научных организациях, в вычислительных центрах, в коммерческих организациях и банках).</a:t>
          </a:r>
          <a:endParaRPr lang="ru-RU" dirty="0"/>
        </a:p>
      </dgm:t>
    </dgm:pt>
    <dgm:pt modelId="{E0842B8F-FFE3-467C-ADAC-8AD5678897A3}" type="parTrans" cxnId="{9312E243-C7E3-4F32-A945-9070017FFC7C}">
      <dgm:prSet/>
      <dgm:spPr/>
      <dgm:t>
        <a:bodyPr/>
        <a:lstStyle/>
        <a:p>
          <a:endParaRPr lang="ru-RU"/>
        </a:p>
      </dgm:t>
    </dgm:pt>
    <dgm:pt modelId="{34E788C3-9759-4C54-8729-EA8824DB63BF}" type="sibTrans" cxnId="{9312E243-C7E3-4F32-A945-9070017FFC7C}">
      <dgm:prSet/>
      <dgm:spPr/>
      <dgm:t>
        <a:bodyPr/>
        <a:lstStyle/>
        <a:p>
          <a:endParaRPr lang="ru-RU"/>
        </a:p>
      </dgm:t>
    </dgm:pt>
    <dgm:pt modelId="{411AC287-A608-40FE-AE2D-832C504798F4}">
      <dgm:prSet phldrT="[Текст]" custT="1"/>
      <dgm:spPr/>
      <dgm:t>
        <a:bodyPr/>
        <a:lstStyle/>
        <a:p>
          <a:r>
            <a:rPr lang="ru-RU" sz="1200" dirty="0" smtClean="0"/>
            <a:t>Искусственный интеллект;</a:t>
          </a:r>
          <a:endParaRPr lang="ru-RU" sz="1200" dirty="0"/>
        </a:p>
      </dgm:t>
    </dgm:pt>
    <dgm:pt modelId="{FE2D99B5-4853-4C67-92DC-8C416CD3C9D6}" type="parTrans" cxnId="{9D1CF4B6-EC28-4F12-B0AD-B1164E933B9C}">
      <dgm:prSet/>
      <dgm:spPr/>
      <dgm:t>
        <a:bodyPr/>
        <a:lstStyle/>
        <a:p>
          <a:endParaRPr lang="ru-RU"/>
        </a:p>
      </dgm:t>
    </dgm:pt>
    <dgm:pt modelId="{B28D30F0-0F04-440F-A151-18EFFB0C9797}" type="sibTrans" cxnId="{9D1CF4B6-EC28-4F12-B0AD-B1164E933B9C}">
      <dgm:prSet/>
      <dgm:spPr/>
      <dgm:t>
        <a:bodyPr/>
        <a:lstStyle/>
        <a:p>
          <a:endParaRPr lang="ru-RU"/>
        </a:p>
      </dgm:t>
    </dgm:pt>
    <dgm:pt modelId="{E93D3060-96EF-4482-A26B-2B719EC67952}">
      <dgm:prSet phldrT="[Текст]" custT="1"/>
      <dgm:spPr/>
      <dgm:t>
        <a:bodyPr/>
        <a:lstStyle/>
        <a:p>
          <a:r>
            <a:rPr lang="ru-RU" sz="1200" dirty="0" smtClean="0"/>
            <a:t>Защита информации;</a:t>
          </a:r>
          <a:endParaRPr lang="ru-RU" sz="1200" dirty="0"/>
        </a:p>
      </dgm:t>
    </dgm:pt>
    <dgm:pt modelId="{7DAAB068-1782-4C8A-AA30-D6A9AF50F7A2}" type="parTrans" cxnId="{CD8E38D0-528F-41BC-9A69-63EA5DE803ED}">
      <dgm:prSet/>
      <dgm:spPr/>
      <dgm:t>
        <a:bodyPr/>
        <a:lstStyle/>
        <a:p>
          <a:endParaRPr lang="ru-RU"/>
        </a:p>
      </dgm:t>
    </dgm:pt>
    <dgm:pt modelId="{4149E2AD-41C5-4FE0-BBC1-AD4DCA0C98D3}" type="sibTrans" cxnId="{CD8E38D0-528F-41BC-9A69-63EA5DE803ED}">
      <dgm:prSet/>
      <dgm:spPr/>
      <dgm:t>
        <a:bodyPr/>
        <a:lstStyle/>
        <a:p>
          <a:endParaRPr lang="ru-RU"/>
        </a:p>
      </dgm:t>
    </dgm:pt>
    <dgm:pt modelId="{2E944D0D-40D5-44B2-B821-85F54FA71E88}">
      <dgm:prSet phldrT="[Текст]" custT="1"/>
      <dgm:spPr/>
      <dgm:t>
        <a:bodyPr/>
        <a:lstStyle/>
        <a:p>
          <a:r>
            <a:rPr lang="ru-RU" sz="1200" dirty="0" smtClean="0"/>
            <a:t>СУБД;</a:t>
          </a:r>
          <a:endParaRPr lang="ru-RU" sz="1200" dirty="0"/>
        </a:p>
      </dgm:t>
    </dgm:pt>
    <dgm:pt modelId="{B0D93744-B83E-477E-A536-F9BBA5D7E308}" type="parTrans" cxnId="{52A53642-EB6D-42F6-BD48-CE1D542A8AA9}">
      <dgm:prSet/>
      <dgm:spPr/>
      <dgm:t>
        <a:bodyPr/>
        <a:lstStyle/>
        <a:p>
          <a:endParaRPr lang="ru-RU"/>
        </a:p>
      </dgm:t>
    </dgm:pt>
    <dgm:pt modelId="{3EB2BD39-5E8A-4E6B-B6C2-D5C154A95995}" type="sibTrans" cxnId="{52A53642-EB6D-42F6-BD48-CE1D542A8AA9}">
      <dgm:prSet/>
      <dgm:spPr/>
      <dgm:t>
        <a:bodyPr/>
        <a:lstStyle/>
        <a:p>
          <a:endParaRPr lang="ru-RU"/>
        </a:p>
      </dgm:t>
    </dgm:pt>
    <dgm:pt modelId="{AB5C0A88-BEB8-4239-A3D1-766F2D9C16CF}">
      <dgm:prSet phldrT="[Текст]"/>
      <dgm:spPr/>
      <dgm:t>
        <a:bodyPr/>
        <a:lstStyle/>
        <a:p>
          <a:pPr marL="5715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Инженер-администратор баз данных и сетей (в конструкторских и научных организациях, в вычислительных центрах, в коммерческих организациях и банках);</a:t>
          </a:r>
          <a:endParaRPr lang="ru-RU" dirty="0"/>
        </a:p>
      </dgm:t>
    </dgm:pt>
    <dgm:pt modelId="{A873DAE8-C5AB-45B2-B668-2D3D1A15E27E}" type="parTrans" cxnId="{E9CB11C6-6477-4D84-8A5C-5CABC547442F}">
      <dgm:prSet/>
      <dgm:spPr/>
      <dgm:t>
        <a:bodyPr/>
        <a:lstStyle/>
        <a:p>
          <a:endParaRPr lang="ru-RU"/>
        </a:p>
      </dgm:t>
    </dgm:pt>
    <dgm:pt modelId="{02B89A13-2C6B-436C-B6F9-1C6A8F00F382}" type="sibTrans" cxnId="{E9CB11C6-6477-4D84-8A5C-5CABC547442F}">
      <dgm:prSet/>
      <dgm:spPr/>
      <dgm:t>
        <a:bodyPr/>
        <a:lstStyle/>
        <a:p>
          <a:endParaRPr lang="ru-RU"/>
        </a:p>
      </dgm:t>
    </dgm:pt>
    <dgm:pt modelId="{294DE0AA-7CDF-43F2-96AD-2DC6FB817C17}" type="pres">
      <dgm:prSet presAssocID="{90F3D640-9488-400E-85AF-0638EECAE7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45359A-9BDC-4E13-B3B5-9267C101CC13}" type="pres">
      <dgm:prSet presAssocID="{3478C853-2BDE-4CA4-861B-5808184D1927}" presName="composite" presStyleCnt="0"/>
      <dgm:spPr/>
    </dgm:pt>
    <dgm:pt modelId="{84585F82-198A-4EB2-A421-CFA40F6EF4B3}" type="pres">
      <dgm:prSet presAssocID="{3478C853-2BDE-4CA4-861B-5808184D192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C055C-4FDA-4701-8DFF-3E36403E1A0A}" type="pres">
      <dgm:prSet presAssocID="{3478C853-2BDE-4CA4-861B-5808184D1927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94BB6-744C-4A4D-9EC6-8E2F8AF77672}" type="pres">
      <dgm:prSet presAssocID="{99286BD4-9D2D-453D-A538-5004E94ECAA4}" presName="sp" presStyleCnt="0"/>
      <dgm:spPr/>
    </dgm:pt>
    <dgm:pt modelId="{125415C1-E03E-4BCF-95B6-5F1478D7BD02}" type="pres">
      <dgm:prSet presAssocID="{ADF59694-078C-4F58-8D4C-B76809A767A6}" presName="composite" presStyleCnt="0"/>
      <dgm:spPr/>
    </dgm:pt>
    <dgm:pt modelId="{6A5D082F-0387-43A6-B437-42065C173FFF}" type="pres">
      <dgm:prSet presAssocID="{ADF59694-078C-4F58-8D4C-B76809A767A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3E7B-7A8B-4133-ADF1-4576DBE45302}" type="pres">
      <dgm:prSet presAssocID="{ADF59694-078C-4F58-8D4C-B76809A767A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29BD63-7944-4DC9-9941-3E6407224E45}" type="presOf" srcId="{50AAEB1F-E661-4BF8-AB02-75E868262AA4}" destId="{346C055C-4FDA-4701-8DFF-3E36403E1A0A}" srcOrd="0" destOrd="2" presId="urn:microsoft.com/office/officeart/2005/8/layout/chevron2"/>
    <dgm:cxn modelId="{00028C91-3F3D-4AAB-B961-627F86AAF403}" type="presOf" srcId="{411AC287-A608-40FE-AE2D-832C504798F4}" destId="{346C055C-4FDA-4701-8DFF-3E36403E1A0A}" srcOrd="0" destOrd="3" presId="urn:microsoft.com/office/officeart/2005/8/layout/chevron2"/>
    <dgm:cxn modelId="{5FFE5534-CA3E-49DC-B222-06C47A3AEDB4}" type="presOf" srcId="{07CE1132-EA56-47DC-B1E0-2E2F5D4B3FEC}" destId="{346C055C-4FDA-4701-8DFF-3E36403E1A0A}" srcOrd="0" destOrd="7" presId="urn:microsoft.com/office/officeart/2005/8/layout/chevron2"/>
    <dgm:cxn modelId="{754DFC19-699D-457E-A991-10D13C089568}" type="presOf" srcId="{B6B9D51A-1852-4858-85E3-109B9C7537FD}" destId="{346C055C-4FDA-4701-8DFF-3E36403E1A0A}" srcOrd="0" destOrd="0" presId="urn:microsoft.com/office/officeart/2005/8/layout/chevron2"/>
    <dgm:cxn modelId="{1A0E5E47-8F6A-4D63-BD7F-B26227E08972}" srcId="{90F3D640-9488-400E-85AF-0638EECAE7FF}" destId="{3478C853-2BDE-4CA4-861B-5808184D1927}" srcOrd="0" destOrd="0" parTransId="{3424AA36-2D2D-4807-AB64-9A9E8FEAC93F}" sibTransId="{99286BD4-9D2D-453D-A538-5004E94ECAA4}"/>
    <dgm:cxn modelId="{0C6F001E-B2D7-45CF-927B-AF59ACFEC08C}" type="presOf" srcId="{3478C853-2BDE-4CA4-861B-5808184D1927}" destId="{84585F82-198A-4EB2-A421-CFA40F6EF4B3}" srcOrd="0" destOrd="0" presId="urn:microsoft.com/office/officeart/2005/8/layout/chevron2"/>
    <dgm:cxn modelId="{7A2E2893-9735-47E0-AE00-704478C64B5A}" srcId="{3478C853-2BDE-4CA4-861B-5808184D1927}" destId="{50AAEB1F-E661-4BF8-AB02-75E868262AA4}" srcOrd="2" destOrd="0" parTransId="{E19F707B-0FA7-48A8-85DA-85653D491C0D}" sibTransId="{83D2A1B3-5214-4B5C-A568-629F319D8EC1}"/>
    <dgm:cxn modelId="{E9CB11C6-6477-4D84-8A5C-5CABC547442F}" srcId="{ADF59694-078C-4F58-8D4C-B76809A767A6}" destId="{AB5C0A88-BEB8-4239-A3D1-766F2D9C16CF}" srcOrd="1" destOrd="0" parTransId="{A873DAE8-C5AB-45B2-B668-2D3D1A15E27E}" sibTransId="{02B89A13-2C6B-436C-B6F9-1C6A8F00F382}"/>
    <dgm:cxn modelId="{9D1CF4B6-EC28-4F12-B0AD-B1164E933B9C}" srcId="{3478C853-2BDE-4CA4-861B-5808184D1927}" destId="{411AC287-A608-40FE-AE2D-832C504798F4}" srcOrd="3" destOrd="0" parTransId="{FE2D99B5-4853-4C67-92DC-8C416CD3C9D6}" sibTransId="{B28D30F0-0F04-440F-A151-18EFFB0C9797}"/>
    <dgm:cxn modelId="{52A53642-EB6D-42F6-BD48-CE1D542A8AA9}" srcId="{3478C853-2BDE-4CA4-861B-5808184D1927}" destId="{2E944D0D-40D5-44B2-B821-85F54FA71E88}" srcOrd="5" destOrd="0" parTransId="{B0D93744-B83E-477E-A536-F9BBA5D7E308}" sibTransId="{3EB2BD39-5E8A-4E6B-B6C2-D5C154A95995}"/>
    <dgm:cxn modelId="{1889F09A-298D-47CC-9504-629D58E43732}" srcId="{3478C853-2BDE-4CA4-861B-5808184D1927}" destId="{07CE1132-EA56-47DC-B1E0-2E2F5D4B3FEC}" srcOrd="7" destOrd="0" parTransId="{ABC6545C-B1BB-4F20-BE0F-C2D5964DAB1E}" sibTransId="{B04B71A3-A782-4AB4-AFE5-441BA64D1FAD}"/>
    <dgm:cxn modelId="{70EF2FC2-684D-41F2-9E8D-4244D26FD2A1}" type="presOf" srcId="{E93D3060-96EF-4482-A26B-2B719EC67952}" destId="{346C055C-4FDA-4701-8DFF-3E36403E1A0A}" srcOrd="0" destOrd="6" presId="urn:microsoft.com/office/officeart/2005/8/layout/chevron2"/>
    <dgm:cxn modelId="{9312E243-C7E3-4F32-A945-9070017FFC7C}" srcId="{ADF59694-078C-4F58-8D4C-B76809A767A6}" destId="{26D3AE80-EF16-4516-BBF2-C63DCD480FCF}" srcOrd="2" destOrd="0" parTransId="{E0842B8F-FFE3-467C-ADAC-8AD5678897A3}" sibTransId="{34E788C3-9759-4C54-8729-EA8824DB63BF}"/>
    <dgm:cxn modelId="{0D2D9954-D756-40CD-8968-DE7FC5C27CA0}" type="presOf" srcId="{ADF59694-078C-4F58-8D4C-B76809A767A6}" destId="{6A5D082F-0387-43A6-B437-42065C173FFF}" srcOrd="0" destOrd="0" presId="urn:microsoft.com/office/officeart/2005/8/layout/chevron2"/>
    <dgm:cxn modelId="{7CB94AD4-EC1C-4E2F-B61D-C9E5F648BECD}" srcId="{ADF59694-078C-4F58-8D4C-B76809A767A6}" destId="{A9E31BF3-C05D-42DE-9999-7E36F6526B86}" srcOrd="0" destOrd="0" parTransId="{23D4456C-9492-432A-9869-1BB8501E62D7}" sibTransId="{646BEBA6-6310-45FA-9DE8-8BC4BC79E316}"/>
    <dgm:cxn modelId="{FB531099-1C4F-44CF-AF67-54E38B171B10}" type="presOf" srcId="{A9E31BF3-C05D-42DE-9999-7E36F6526B86}" destId="{11B63E7B-7A8B-4133-ADF1-4576DBE45302}" srcOrd="0" destOrd="0" presId="urn:microsoft.com/office/officeart/2005/8/layout/chevron2"/>
    <dgm:cxn modelId="{8376E358-A86F-4A20-BB6C-A70BE086395B}" srcId="{3478C853-2BDE-4CA4-861B-5808184D1927}" destId="{99CD014B-96A1-4DE5-AFDD-C60EE71A2527}" srcOrd="4" destOrd="0" parTransId="{0B6879E1-6D34-4E9A-95C4-5D4F942F34A8}" sibTransId="{9176D621-5058-4939-ADE8-D7C30B36E934}"/>
    <dgm:cxn modelId="{ECF9FF4E-2AE5-4F5D-A383-C51738F88CAA}" type="presOf" srcId="{AB5C0A88-BEB8-4239-A3D1-766F2D9C16CF}" destId="{11B63E7B-7A8B-4133-ADF1-4576DBE45302}" srcOrd="0" destOrd="1" presId="urn:microsoft.com/office/officeart/2005/8/layout/chevron2"/>
    <dgm:cxn modelId="{FAA7A00C-913F-4B8E-ACBC-4248B84F15A9}" type="presOf" srcId="{99CD014B-96A1-4DE5-AFDD-C60EE71A2527}" destId="{346C055C-4FDA-4701-8DFF-3E36403E1A0A}" srcOrd="0" destOrd="4" presId="urn:microsoft.com/office/officeart/2005/8/layout/chevron2"/>
    <dgm:cxn modelId="{16D7FA06-763C-4995-B9A7-1722754038E6}" type="presOf" srcId="{531B8AF1-7E19-4BEF-B4CC-2F9FD123E6B7}" destId="{346C055C-4FDA-4701-8DFF-3E36403E1A0A}" srcOrd="0" destOrd="1" presId="urn:microsoft.com/office/officeart/2005/8/layout/chevron2"/>
    <dgm:cxn modelId="{5F535DAF-4008-4704-946A-2CB1617EBB0B}" srcId="{3478C853-2BDE-4CA4-861B-5808184D1927}" destId="{531B8AF1-7E19-4BEF-B4CC-2F9FD123E6B7}" srcOrd="1" destOrd="0" parTransId="{187E8CCD-5344-4C33-89A9-4B2564767993}" sibTransId="{1C0B2793-9532-466C-ACA7-E3681AE10DFF}"/>
    <dgm:cxn modelId="{4D24A5FE-5654-4B87-864C-68BF21A006DA}" type="presOf" srcId="{26D3AE80-EF16-4516-BBF2-C63DCD480FCF}" destId="{11B63E7B-7A8B-4133-ADF1-4576DBE45302}" srcOrd="0" destOrd="2" presId="urn:microsoft.com/office/officeart/2005/8/layout/chevron2"/>
    <dgm:cxn modelId="{CD8E38D0-528F-41BC-9A69-63EA5DE803ED}" srcId="{3478C853-2BDE-4CA4-861B-5808184D1927}" destId="{E93D3060-96EF-4482-A26B-2B719EC67952}" srcOrd="6" destOrd="0" parTransId="{7DAAB068-1782-4C8A-AA30-D6A9AF50F7A2}" sibTransId="{4149E2AD-41C5-4FE0-BBC1-AD4DCA0C98D3}"/>
    <dgm:cxn modelId="{7EBF0AFA-49CC-4BEE-B0D8-704CBD9AAED0}" type="presOf" srcId="{90F3D640-9488-400E-85AF-0638EECAE7FF}" destId="{294DE0AA-7CDF-43F2-96AD-2DC6FB817C17}" srcOrd="0" destOrd="0" presId="urn:microsoft.com/office/officeart/2005/8/layout/chevron2"/>
    <dgm:cxn modelId="{5598E02A-C093-4C17-809D-A4C6AC2AA6AE}" type="presOf" srcId="{2E944D0D-40D5-44B2-B821-85F54FA71E88}" destId="{346C055C-4FDA-4701-8DFF-3E36403E1A0A}" srcOrd="0" destOrd="5" presId="urn:microsoft.com/office/officeart/2005/8/layout/chevron2"/>
    <dgm:cxn modelId="{8DC1E017-B7F9-4027-8FFE-EAEE502B4CF0}" srcId="{3478C853-2BDE-4CA4-861B-5808184D1927}" destId="{B6B9D51A-1852-4858-85E3-109B9C7537FD}" srcOrd="0" destOrd="0" parTransId="{F443009A-A71A-49CC-8E3C-8C61F651CB10}" sibTransId="{B34BBD0B-A37E-4FA9-B59A-5300ADF3D56C}"/>
    <dgm:cxn modelId="{221FAD8B-C5AD-4013-B17F-01005A29F0AA}" srcId="{90F3D640-9488-400E-85AF-0638EECAE7FF}" destId="{ADF59694-078C-4F58-8D4C-B76809A767A6}" srcOrd="1" destOrd="0" parTransId="{DAC1AA94-9103-4C58-B851-BD9FDEE45379}" sibTransId="{8053210C-10CF-45C1-A9C3-B2FDA4EE689E}"/>
    <dgm:cxn modelId="{1272E74C-B4E3-4A21-B5B2-F40DDE91DDD4}" type="presParOf" srcId="{294DE0AA-7CDF-43F2-96AD-2DC6FB817C17}" destId="{FB45359A-9BDC-4E13-B3B5-9267C101CC13}" srcOrd="0" destOrd="0" presId="urn:microsoft.com/office/officeart/2005/8/layout/chevron2"/>
    <dgm:cxn modelId="{14A721F9-A4C2-47A6-B8EA-DBC463B59760}" type="presParOf" srcId="{FB45359A-9BDC-4E13-B3B5-9267C101CC13}" destId="{84585F82-198A-4EB2-A421-CFA40F6EF4B3}" srcOrd="0" destOrd="0" presId="urn:microsoft.com/office/officeart/2005/8/layout/chevron2"/>
    <dgm:cxn modelId="{BB9CAB5B-93D3-48B8-B257-CEDE0FB9AAD0}" type="presParOf" srcId="{FB45359A-9BDC-4E13-B3B5-9267C101CC13}" destId="{346C055C-4FDA-4701-8DFF-3E36403E1A0A}" srcOrd="1" destOrd="0" presId="urn:microsoft.com/office/officeart/2005/8/layout/chevron2"/>
    <dgm:cxn modelId="{9F8FC065-7BD1-4D91-B40E-32F41CD48701}" type="presParOf" srcId="{294DE0AA-7CDF-43F2-96AD-2DC6FB817C17}" destId="{FE094BB6-744C-4A4D-9EC6-8E2F8AF77672}" srcOrd="1" destOrd="0" presId="urn:microsoft.com/office/officeart/2005/8/layout/chevron2"/>
    <dgm:cxn modelId="{B189DC6C-D4CD-493A-B0B8-CE69A4649724}" type="presParOf" srcId="{294DE0AA-7CDF-43F2-96AD-2DC6FB817C17}" destId="{125415C1-E03E-4BCF-95B6-5F1478D7BD02}" srcOrd="2" destOrd="0" presId="urn:microsoft.com/office/officeart/2005/8/layout/chevron2"/>
    <dgm:cxn modelId="{8CA2B8B4-2CB9-402F-AEF8-D9185705AC78}" type="presParOf" srcId="{125415C1-E03E-4BCF-95B6-5F1478D7BD02}" destId="{6A5D082F-0387-43A6-B437-42065C173FFF}" srcOrd="0" destOrd="0" presId="urn:microsoft.com/office/officeart/2005/8/layout/chevron2"/>
    <dgm:cxn modelId="{E7358FD5-A6A0-464F-9622-C4D72321CF98}" type="presParOf" srcId="{125415C1-E03E-4BCF-95B6-5F1478D7BD02}" destId="{11B63E7B-7A8B-4133-ADF1-4576DBE453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9A2737-1E9A-4A8C-A071-3EFD12730D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A3E39C-8D40-4739-B841-E0B5D051FCCD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Программная инженерия</a:t>
          </a:r>
          <a:endParaRPr lang="ru-RU" dirty="0"/>
        </a:p>
      </dgm:t>
    </dgm:pt>
    <dgm:pt modelId="{676F5E62-E75F-4512-9160-B82083C4EAFA}" type="parTrans" cxnId="{05DC0FBC-3BBF-46AD-AC91-32E86DE1D20C}">
      <dgm:prSet/>
      <dgm:spPr/>
      <dgm:t>
        <a:bodyPr/>
        <a:lstStyle/>
        <a:p>
          <a:endParaRPr lang="ru-RU"/>
        </a:p>
      </dgm:t>
    </dgm:pt>
    <dgm:pt modelId="{5BC56695-D912-4C7D-9B6A-5F470F9AB75D}" type="sibTrans" cxnId="{05DC0FBC-3BBF-46AD-AC91-32E86DE1D20C}">
      <dgm:prSet/>
      <dgm:spPr/>
      <dgm:t>
        <a:bodyPr/>
        <a:lstStyle/>
        <a:p>
          <a:endParaRPr lang="ru-RU"/>
        </a:p>
      </dgm:t>
    </dgm:pt>
    <dgm:pt modelId="{D833A98D-4CE5-4BF5-87B7-9F9D3D78028A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Бакалавры</a:t>
          </a:r>
        </a:p>
        <a:p>
          <a:r>
            <a:rPr lang="ru-RU" dirty="0" smtClean="0"/>
            <a:t> (4 года)</a:t>
          </a:r>
          <a:endParaRPr lang="ru-RU" dirty="0"/>
        </a:p>
      </dgm:t>
    </dgm:pt>
    <dgm:pt modelId="{460B6C9D-9ACB-4C8F-8BD1-A03D9C21A289}" type="parTrans" cxnId="{0A7CB9A4-A7F3-40CA-B936-EF6FBA296ECC}">
      <dgm:prSet/>
      <dgm:spPr/>
      <dgm:t>
        <a:bodyPr/>
        <a:lstStyle/>
        <a:p>
          <a:endParaRPr lang="ru-RU"/>
        </a:p>
      </dgm:t>
    </dgm:pt>
    <dgm:pt modelId="{7EB9054E-9094-4913-9663-9ECC22F048DC}" type="sibTrans" cxnId="{0A7CB9A4-A7F3-40CA-B936-EF6FBA296ECC}">
      <dgm:prSet/>
      <dgm:spPr/>
      <dgm:t>
        <a:bodyPr/>
        <a:lstStyle/>
        <a:p>
          <a:endParaRPr lang="ru-RU"/>
        </a:p>
      </dgm:t>
    </dgm:pt>
    <dgm:pt modelId="{BF5E5D89-BB8E-4029-8DB8-03C141D61E01}">
      <dgm:prSet/>
      <dgm:spPr>
        <a:solidFill>
          <a:srgbClr val="1976D2"/>
        </a:solidFill>
      </dgm:spPr>
      <dgm:t>
        <a:bodyPr/>
        <a:lstStyle/>
        <a:p>
          <a:r>
            <a:rPr lang="ru-RU" dirty="0" smtClean="0"/>
            <a:t>Магистры (2 года)</a:t>
          </a:r>
          <a:endParaRPr lang="ru-RU" dirty="0"/>
        </a:p>
      </dgm:t>
    </dgm:pt>
    <dgm:pt modelId="{13C2D69F-A6C3-44B6-8295-4DB9B374A220}" type="parTrans" cxnId="{542488AD-6492-49E7-8A05-32EB1DDAD2DE}">
      <dgm:prSet/>
      <dgm:spPr/>
      <dgm:t>
        <a:bodyPr/>
        <a:lstStyle/>
        <a:p>
          <a:endParaRPr lang="ru-RU"/>
        </a:p>
      </dgm:t>
    </dgm:pt>
    <dgm:pt modelId="{8AF101DF-D39E-451B-B20C-FBC3E6EF514A}" type="sibTrans" cxnId="{542488AD-6492-49E7-8A05-32EB1DDAD2DE}">
      <dgm:prSet/>
      <dgm:spPr/>
      <dgm:t>
        <a:bodyPr/>
        <a:lstStyle/>
        <a:p>
          <a:endParaRPr lang="ru-RU"/>
        </a:p>
      </dgm:t>
    </dgm:pt>
    <dgm:pt modelId="{4CEAFB5E-56FF-4D2D-9B6C-6CC0BD55BDF6}" type="pres">
      <dgm:prSet presAssocID="{4C9A2737-1E9A-4A8C-A071-3EFD12730D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4352B7-0F66-46B0-8C2E-9852F18DB5C3}" type="pres">
      <dgm:prSet presAssocID="{E8A3E39C-8D40-4739-B841-E0B5D051FCCD}" presName="root1" presStyleCnt="0"/>
      <dgm:spPr/>
    </dgm:pt>
    <dgm:pt modelId="{290A1A45-9F6E-481C-975F-BD4A9AC4BAB5}" type="pres">
      <dgm:prSet presAssocID="{E8A3E39C-8D40-4739-B841-E0B5D051FCCD}" presName="LevelOneTextNode" presStyleLbl="node0" presStyleIdx="0" presStyleCnt="1" custScaleX="69019" custScaleY="553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47710-1558-47A1-9DB8-C933DAA6423A}" type="pres">
      <dgm:prSet presAssocID="{E8A3E39C-8D40-4739-B841-E0B5D051FCCD}" presName="level2hierChild" presStyleCnt="0"/>
      <dgm:spPr/>
    </dgm:pt>
    <dgm:pt modelId="{1019C8F2-4480-4F94-BAAE-170A4ECDEC61}" type="pres">
      <dgm:prSet presAssocID="{460B6C9D-9ACB-4C8F-8BD1-A03D9C21A289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C31F67E-7D05-4827-9586-7B61F48E15BB}" type="pres">
      <dgm:prSet presAssocID="{460B6C9D-9ACB-4C8F-8BD1-A03D9C21A289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FCC250C-2461-4A31-BBE4-6E9368A78F43}" type="pres">
      <dgm:prSet presAssocID="{D833A98D-4CE5-4BF5-87B7-9F9D3D78028A}" presName="root2" presStyleCnt="0"/>
      <dgm:spPr/>
    </dgm:pt>
    <dgm:pt modelId="{B168564F-3B2F-4BBF-9F52-8A5FB5FB9830}" type="pres">
      <dgm:prSet presAssocID="{D833A98D-4CE5-4BF5-87B7-9F9D3D78028A}" presName="LevelTwoTextNode" presStyleLbl="node2" presStyleIdx="0" presStyleCnt="2" custScaleX="56217" custScaleY="342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06DFA-24F8-47CB-9F9A-6528A707D3A0}" type="pres">
      <dgm:prSet presAssocID="{D833A98D-4CE5-4BF5-87B7-9F9D3D78028A}" presName="level3hierChild" presStyleCnt="0"/>
      <dgm:spPr/>
    </dgm:pt>
    <dgm:pt modelId="{AC2130AC-FB78-4549-A76A-F14DC8D6D6AF}" type="pres">
      <dgm:prSet presAssocID="{13C2D69F-A6C3-44B6-8295-4DB9B374A220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BD4A853D-EA58-4587-9487-EA1AAA77CCD1}" type="pres">
      <dgm:prSet presAssocID="{13C2D69F-A6C3-44B6-8295-4DB9B374A220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8886F40-D4CB-441E-A121-823BD4523FC5}" type="pres">
      <dgm:prSet presAssocID="{BF5E5D89-BB8E-4029-8DB8-03C141D61E01}" presName="root2" presStyleCnt="0"/>
      <dgm:spPr/>
    </dgm:pt>
    <dgm:pt modelId="{2ABE7F83-37FB-42AB-BA58-84184E201B7F}" type="pres">
      <dgm:prSet presAssocID="{BF5E5D89-BB8E-4029-8DB8-03C141D61E01}" presName="LevelTwoTextNode" presStyleLbl="node2" presStyleIdx="1" presStyleCnt="2" custScaleX="53325" custScaleY="275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F333A-1E6C-4CD7-9B41-3C26248BF4A7}" type="pres">
      <dgm:prSet presAssocID="{BF5E5D89-BB8E-4029-8DB8-03C141D61E01}" presName="level3hierChild" presStyleCnt="0"/>
      <dgm:spPr/>
    </dgm:pt>
  </dgm:ptLst>
  <dgm:cxnLst>
    <dgm:cxn modelId="{C7A2EB52-36D0-47AE-8FD4-70EA0A13029E}" type="presOf" srcId="{D833A98D-4CE5-4BF5-87B7-9F9D3D78028A}" destId="{B168564F-3B2F-4BBF-9F52-8A5FB5FB9830}" srcOrd="0" destOrd="0" presId="urn:microsoft.com/office/officeart/2005/8/layout/hierarchy2"/>
    <dgm:cxn modelId="{1739710B-A2FD-4902-BE60-A75B34B21896}" type="presOf" srcId="{4C9A2737-1E9A-4A8C-A071-3EFD12730D4F}" destId="{4CEAFB5E-56FF-4D2D-9B6C-6CC0BD55BDF6}" srcOrd="0" destOrd="0" presId="urn:microsoft.com/office/officeart/2005/8/layout/hierarchy2"/>
    <dgm:cxn modelId="{8168680C-E279-40C0-A69A-CB14C9F7DD7E}" type="presOf" srcId="{460B6C9D-9ACB-4C8F-8BD1-A03D9C21A289}" destId="{AC31F67E-7D05-4827-9586-7B61F48E15BB}" srcOrd="1" destOrd="0" presId="urn:microsoft.com/office/officeart/2005/8/layout/hierarchy2"/>
    <dgm:cxn modelId="{05DC0FBC-3BBF-46AD-AC91-32E86DE1D20C}" srcId="{4C9A2737-1E9A-4A8C-A071-3EFD12730D4F}" destId="{E8A3E39C-8D40-4739-B841-E0B5D051FCCD}" srcOrd="0" destOrd="0" parTransId="{676F5E62-E75F-4512-9160-B82083C4EAFA}" sibTransId="{5BC56695-D912-4C7D-9B6A-5F470F9AB75D}"/>
    <dgm:cxn modelId="{34352676-DA27-4991-93C1-D87075425B41}" type="presOf" srcId="{E8A3E39C-8D40-4739-B841-E0B5D051FCCD}" destId="{290A1A45-9F6E-481C-975F-BD4A9AC4BAB5}" srcOrd="0" destOrd="0" presId="urn:microsoft.com/office/officeart/2005/8/layout/hierarchy2"/>
    <dgm:cxn modelId="{E3DB3067-AF30-40AE-91B2-00B12F843C4A}" type="presOf" srcId="{BF5E5D89-BB8E-4029-8DB8-03C141D61E01}" destId="{2ABE7F83-37FB-42AB-BA58-84184E201B7F}" srcOrd="0" destOrd="0" presId="urn:microsoft.com/office/officeart/2005/8/layout/hierarchy2"/>
    <dgm:cxn modelId="{542488AD-6492-49E7-8A05-32EB1DDAD2DE}" srcId="{E8A3E39C-8D40-4739-B841-E0B5D051FCCD}" destId="{BF5E5D89-BB8E-4029-8DB8-03C141D61E01}" srcOrd="1" destOrd="0" parTransId="{13C2D69F-A6C3-44B6-8295-4DB9B374A220}" sibTransId="{8AF101DF-D39E-451B-B20C-FBC3E6EF514A}"/>
    <dgm:cxn modelId="{5D523AB0-265E-4647-AFFC-5E3EF4E37FE3}" type="presOf" srcId="{13C2D69F-A6C3-44B6-8295-4DB9B374A220}" destId="{AC2130AC-FB78-4549-A76A-F14DC8D6D6AF}" srcOrd="0" destOrd="0" presId="urn:microsoft.com/office/officeart/2005/8/layout/hierarchy2"/>
    <dgm:cxn modelId="{A77732B4-113A-4B60-AA24-70B168500D6B}" type="presOf" srcId="{460B6C9D-9ACB-4C8F-8BD1-A03D9C21A289}" destId="{1019C8F2-4480-4F94-BAAE-170A4ECDEC61}" srcOrd="0" destOrd="0" presId="urn:microsoft.com/office/officeart/2005/8/layout/hierarchy2"/>
    <dgm:cxn modelId="{0A7CB9A4-A7F3-40CA-B936-EF6FBA296ECC}" srcId="{E8A3E39C-8D40-4739-B841-E0B5D051FCCD}" destId="{D833A98D-4CE5-4BF5-87B7-9F9D3D78028A}" srcOrd="0" destOrd="0" parTransId="{460B6C9D-9ACB-4C8F-8BD1-A03D9C21A289}" sibTransId="{7EB9054E-9094-4913-9663-9ECC22F048DC}"/>
    <dgm:cxn modelId="{43DDDFB7-15D5-468E-A05C-DF333286C91E}" type="presOf" srcId="{13C2D69F-A6C3-44B6-8295-4DB9B374A220}" destId="{BD4A853D-EA58-4587-9487-EA1AAA77CCD1}" srcOrd="1" destOrd="0" presId="urn:microsoft.com/office/officeart/2005/8/layout/hierarchy2"/>
    <dgm:cxn modelId="{E70C89A1-9351-499F-9C7F-6097B6FE1475}" type="presParOf" srcId="{4CEAFB5E-56FF-4D2D-9B6C-6CC0BD55BDF6}" destId="{9C4352B7-0F66-46B0-8C2E-9852F18DB5C3}" srcOrd="0" destOrd="0" presId="urn:microsoft.com/office/officeart/2005/8/layout/hierarchy2"/>
    <dgm:cxn modelId="{9524E269-4740-40FD-B689-D1FC8CC5B0A0}" type="presParOf" srcId="{9C4352B7-0F66-46B0-8C2E-9852F18DB5C3}" destId="{290A1A45-9F6E-481C-975F-BD4A9AC4BAB5}" srcOrd="0" destOrd="0" presId="urn:microsoft.com/office/officeart/2005/8/layout/hierarchy2"/>
    <dgm:cxn modelId="{97AFEB36-0BE8-41C8-949F-8D6C65168FB6}" type="presParOf" srcId="{9C4352B7-0F66-46B0-8C2E-9852F18DB5C3}" destId="{72947710-1558-47A1-9DB8-C933DAA6423A}" srcOrd="1" destOrd="0" presId="urn:microsoft.com/office/officeart/2005/8/layout/hierarchy2"/>
    <dgm:cxn modelId="{2E64D885-A929-485A-8875-9E111D9EE281}" type="presParOf" srcId="{72947710-1558-47A1-9DB8-C933DAA6423A}" destId="{1019C8F2-4480-4F94-BAAE-170A4ECDEC61}" srcOrd="0" destOrd="0" presId="urn:microsoft.com/office/officeart/2005/8/layout/hierarchy2"/>
    <dgm:cxn modelId="{55913E22-CB56-4A80-B6B9-A32F4A48F4E5}" type="presParOf" srcId="{1019C8F2-4480-4F94-BAAE-170A4ECDEC61}" destId="{AC31F67E-7D05-4827-9586-7B61F48E15BB}" srcOrd="0" destOrd="0" presId="urn:microsoft.com/office/officeart/2005/8/layout/hierarchy2"/>
    <dgm:cxn modelId="{6200C58A-6C54-4737-A20D-AD2D840B9E34}" type="presParOf" srcId="{72947710-1558-47A1-9DB8-C933DAA6423A}" destId="{9FCC250C-2461-4A31-BBE4-6E9368A78F43}" srcOrd="1" destOrd="0" presId="urn:microsoft.com/office/officeart/2005/8/layout/hierarchy2"/>
    <dgm:cxn modelId="{A0200B51-3079-4BAD-BB53-A48458A1E0A2}" type="presParOf" srcId="{9FCC250C-2461-4A31-BBE4-6E9368A78F43}" destId="{B168564F-3B2F-4BBF-9F52-8A5FB5FB9830}" srcOrd="0" destOrd="0" presId="urn:microsoft.com/office/officeart/2005/8/layout/hierarchy2"/>
    <dgm:cxn modelId="{1BED1605-D30E-4781-B4D8-20E7B0CCD39F}" type="presParOf" srcId="{9FCC250C-2461-4A31-BBE4-6E9368A78F43}" destId="{B3B06DFA-24F8-47CB-9F9A-6528A707D3A0}" srcOrd="1" destOrd="0" presId="urn:microsoft.com/office/officeart/2005/8/layout/hierarchy2"/>
    <dgm:cxn modelId="{97372338-816E-4FE0-8A3B-A7074ADD72E3}" type="presParOf" srcId="{72947710-1558-47A1-9DB8-C933DAA6423A}" destId="{AC2130AC-FB78-4549-A76A-F14DC8D6D6AF}" srcOrd="2" destOrd="0" presId="urn:microsoft.com/office/officeart/2005/8/layout/hierarchy2"/>
    <dgm:cxn modelId="{5094B949-F11F-48BF-AE4A-ABE79D329E28}" type="presParOf" srcId="{AC2130AC-FB78-4549-A76A-F14DC8D6D6AF}" destId="{BD4A853D-EA58-4587-9487-EA1AAA77CCD1}" srcOrd="0" destOrd="0" presId="urn:microsoft.com/office/officeart/2005/8/layout/hierarchy2"/>
    <dgm:cxn modelId="{D842E29E-2B6A-4268-A778-91D6D03BA8B4}" type="presParOf" srcId="{72947710-1558-47A1-9DB8-C933DAA6423A}" destId="{68886F40-D4CB-441E-A121-823BD4523FC5}" srcOrd="3" destOrd="0" presId="urn:microsoft.com/office/officeart/2005/8/layout/hierarchy2"/>
    <dgm:cxn modelId="{FEA6E42D-8C4E-4494-A75C-920195B570AE}" type="presParOf" srcId="{68886F40-D4CB-441E-A121-823BD4523FC5}" destId="{2ABE7F83-37FB-42AB-BA58-84184E201B7F}" srcOrd="0" destOrd="0" presId="urn:microsoft.com/office/officeart/2005/8/layout/hierarchy2"/>
    <dgm:cxn modelId="{3FD2C8BB-161B-45DD-812D-D3A53A2F3FF6}" type="presParOf" srcId="{68886F40-D4CB-441E-A121-823BD4523FC5}" destId="{725F333A-1E6C-4CD7-9B41-3C26248BF4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7C853-2FF3-46E7-BB6F-D92E0F3376A7}">
      <dsp:nvSpPr>
        <dsp:cNvPr id="0" name=""/>
        <dsp:cNvSpPr/>
      </dsp:nvSpPr>
      <dsp:spPr>
        <a:xfrm>
          <a:off x="3082640" y="1978381"/>
          <a:ext cx="1962718" cy="1871568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Факультет компьютерных технологий</a:t>
          </a:r>
          <a:endParaRPr lang="ru-RU" sz="1400" kern="1200" dirty="0"/>
        </a:p>
      </dsp:txBody>
      <dsp:txXfrm>
        <a:off x="3370073" y="2252466"/>
        <a:ext cx="1387852" cy="1323398"/>
      </dsp:txXfrm>
    </dsp:sp>
    <dsp:sp modelId="{30D23094-7F6E-478B-8B1D-84667813059A}">
      <dsp:nvSpPr>
        <dsp:cNvPr id="0" name=""/>
        <dsp:cNvSpPr/>
      </dsp:nvSpPr>
      <dsp:spPr>
        <a:xfrm rot="16200000">
          <a:off x="3946532" y="1502963"/>
          <a:ext cx="234935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981772" y="1642375"/>
        <a:ext cx="164455" cy="312514"/>
      </dsp:txXfrm>
    </dsp:sp>
    <dsp:sp modelId="{6111FA75-2220-4061-8ED4-8C6D75CC5B28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Математическое обеспечение и применение ЭВМ</a:t>
          </a:r>
          <a:endParaRPr lang="ru-RU" sz="1200" kern="1200" dirty="0"/>
        </a:p>
      </dsp:txBody>
      <dsp:txXfrm>
        <a:off x="3522378" y="227516"/>
        <a:ext cx="1083243" cy="1083243"/>
      </dsp:txXfrm>
    </dsp:sp>
    <dsp:sp modelId="{D1C43263-0BF6-44C9-AADF-341EA6F93172}">
      <dsp:nvSpPr>
        <dsp:cNvPr id="0" name=""/>
        <dsp:cNvSpPr/>
      </dsp:nvSpPr>
      <dsp:spPr>
        <a:xfrm rot="20520000">
          <a:off x="5071877" y="2291613"/>
          <a:ext cx="213241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073443" y="2405669"/>
        <a:ext cx="149269" cy="312514"/>
      </dsp:txXfrm>
    </dsp:sp>
    <dsp:sp modelId="{AC32A2CF-A015-4194-91A0-F0F41B62F460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Информа-ционная</a:t>
          </a:r>
          <a:r>
            <a:rPr lang="ru-RU" sz="1100" kern="1200" dirty="0" smtClean="0"/>
            <a:t> безопасность </a:t>
          </a:r>
          <a:r>
            <a:rPr lang="ru-RU" sz="1100" kern="1200" dirty="0" err="1" smtClean="0"/>
            <a:t>автоматизиро</a:t>
          </a:r>
          <a:r>
            <a:rPr lang="ru-RU" sz="1100" kern="1200" dirty="0" smtClean="0"/>
            <a:t>-ванных систем</a:t>
          </a:r>
          <a:endParaRPr lang="ru-RU" sz="1100" kern="1200" dirty="0"/>
        </a:p>
      </dsp:txBody>
      <dsp:txXfrm>
        <a:off x="5562420" y="1709693"/>
        <a:ext cx="1083243" cy="1083243"/>
      </dsp:txXfrm>
    </dsp:sp>
    <dsp:sp modelId="{BC70AA60-B37D-4BB5-8CFC-2865D987123F}">
      <dsp:nvSpPr>
        <dsp:cNvPr id="0" name=""/>
        <dsp:cNvSpPr/>
      </dsp:nvSpPr>
      <dsp:spPr>
        <a:xfrm rot="3240000">
          <a:off x="4631466" y="3590988"/>
          <a:ext cx="226975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645500" y="3667616"/>
        <a:ext cx="158883" cy="312514"/>
      </dsp:txXfrm>
    </dsp:sp>
    <dsp:sp modelId="{FAD9AEA8-EEA1-45F6-B093-BD9166F6AF47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Информа-ционные</a:t>
          </a:r>
          <a:r>
            <a:rPr lang="ru-RU" sz="1200" kern="1200" dirty="0" smtClean="0"/>
            <a:t> системы</a:t>
          </a:r>
          <a:endParaRPr lang="ru-RU" sz="1200" kern="1200" dirty="0"/>
        </a:p>
      </dsp:txBody>
      <dsp:txXfrm>
        <a:off x="4783193" y="4107907"/>
        <a:ext cx="1083243" cy="1083243"/>
      </dsp:txXfrm>
    </dsp:sp>
    <dsp:sp modelId="{5F1116CB-1A6D-42AC-8F4E-1F58E495B52B}">
      <dsp:nvSpPr>
        <dsp:cNvPr id="0" name=""/>
        <dsp:cNvSpPr/>
      </dsp:nvSpPr>
      <dsp:spPr>
        <a:xfrm rot="7560000">
          <a:off x="3269558" y="3590988"/>
          <a:ext cx="226975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323616" y="3667616"/>
        <a:ext cx="158883" cy="312514"/>
      </dsp:txXfrm>
    </dsp:sp>
    <dsp:sp modelId="{A812CC0F-0987-4E28-A83C-6B91221827DE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Высшая математика</a:t>
          </a:r>
          <a:endParaRPr lang="ru-RU" sz="1400" kern="1200" dirty="0"/>
        </a:p>
      </dsp:txBody>
      <dsp:txXfrm>
        <a:off x="2261562" y="4107907"/>
        <a:ext cx="1083243" cy="1083243"/>
      </dsp:txXfrm>
    </dsp:sp>
    <dsp:sp modelId="{2CD82D7A-3810-4CA6-B646-C102CBF390E8}">
      <dsp:nvSpPr>
        <dsp:cNvPr id="0" name=""/>
        <dsp:cNvSpPr/>
      </dsp:nvSpPr>
      <dsp:spPr>
        <a:xfrm rot="11880000">
          <a:off x="2842881" y="2291613"/>
          <a:ext cx="213241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905287" y="2405669"/>
        <a:ext cx="149269" cy="312514"/>
      </dsp:txXfrm>
    </dsp:sp>
    <dsp:sp modelId="{7A579E42-88C9-4746-B02A-6FEC7188CA7C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Прикладная математика и информатика</a:t>
          </a:r>
          <a:endParaRPr lang="ru-RU" sz="1400" kern="1200" dirty="0"/>
        </a:p>
      </dsp:txBody>
      <dsp:txXfrm>
        <a:off x="1482335" y="1709693"/>
        <a:ext cx="1083243" cy="10832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26474" y="326829"/>
          <a:ext cx="2176497" cy="1523547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Что изучают?</a:t>
          </a:r>
          <a:endParaRPr lang="ru-RU" sz="2200" kern="1200" dirty="0"/>
        </a:p>
      </dsp:txBody>
      <dsp:txXfrm rot="-5400000">
        <a:off x="2" y="762128"/>
        <a:ext cx="1523547" cy="652950"/>
      </dsp:txXfrm>
    </dsp:sp>
    <dsp:sp modelId="{346C055C-4FDA-4701-8DFF-3E36403E1A0A}">
      <dsp:nvSpPr>
        <dsp:cNvPr id="0" name=""/>
        <dsp:cNvSpPr/>
      </dsp:nvSpPr>
      <dsp:spPr>
        <a:xfrm rot="5400000">
          <a:off x="4163555" y="-2639652"/>
          <a:ext cx="1414723" cy="6694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Конструирование ПО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Тестирование и отладка ПО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Спецификация, архитектура и проектирование программных систем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Разработка и анализ требований;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Управление программными проектами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Экономика программной инженерии.</a:t>
          </a:r>
          <a:endParaRPr lang="ru-RU" sz="1200" kern="1200" dirty="0"/>
        </a:p>
      </dsp:txBody>
      <dsp:txXfrm rot="-5400000">
        <a:off x="1523548" y="69416"/>
        <a:ext cx="6625677" cy="1276601"/>
      </dsp:txXfrm>
    </dsp:sp>
    <dsp:sp modelId="{6A5D082F-0387-43A6-B437-42065C173FFF}">
      <dsp:nvSpPr>
        <dsp:cNvPr id="0" name=""/>
        <dsp:cNvSpPr/>
      </dsp:nvSpPr>
      <dsp:spPr>
        <a:xfrm rot="5400000">
          <a:off x="-326474" y="2216653"/>
          <a:ext cx="2176497" cy="1523547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Кем работать?</a:t>
          </a:r>
          <a:endParaRPr lang="ru-RU" sz="2200" kern="1200" dirty="0"/>
        </a:p>
      </dsp:txBody>
      <dsp:txXfrm rot="-5400000">
        <a:off x="2" y="2651952"/>
        <a:ext cx="1523547" cy="652950"/>
      </dsp:txXfrm>
    </dsp:sp>
    <dsp:sp modelId="{11B63E7B-7A8B-4133-ADF1-4576DBE45302}">
      <dsp:nvSpPr>
        <dsp:cNvPr id="0" name=""/>
        <dsp:cNvSpPr/>
      </dsp:nvSpPr>
      <dsp:spPr>
        <a:xfrm rot="5400000">
          <a:off x="4163555" y="-749828"/>
          <a:ext cx="1414723" cy="6694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Разработчик ПО;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Архитектор ПО;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err="1" smtClean="0"/>
            <a:t>Тестировщик</a:t>
          </a:r>
          <a:r>
            <a:rPr lang="ru-RU" sz="1200" kern="1200" dirty="0" smtClean="0"/>
            <a:t>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Консультант по внедрению и сопровождению ПО;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Инженер по качеству и безопасности ПО.</a:t>
          </a:r>
          <a:endParaRPr lang="ru-RU" sz="1200" kern="1200" dirty="0"/>
        </a:p>
      </dsp:txBody>
      <dsp:txXfrm rot="-5400000">
        <a:off x="1523548" y="1959240"/>
        <a:ext cx="6625677" cy="12766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C9FCB-0307-4B21-965B-801F979B732F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Виды </a:t>
          </a:r>
          <a:r>
            <a:rPr lang="ru-RU" sz="1200" kern="1200" dirty="0" err="1" smtClean="0"/>
            <a:t>профессио-нальной</a:t>
          </a:r>
          <a:r>
            <a:rPr lang="ru-RU" sz="1200" kern="1200" dirty="0" smtClean="0"/>
            <a:t> деятельности магистра</a:t>
          </a:r>
          <a:endParaRPr lang="ru-RU" sz="1200" kern="1200" dirty="0"/>
        </a:p>
      </dsp:txBody>
      <dsp:txXfrm>
        <a:off x="3522378" y="2372543"/>
        <a:ext cx="1083243" cy="1083243"/>
      </dsp:txXfrm>
    </dsp:sp>
    <dsp:sp modelId="{F47B85FA-A116-4159-92C5-8AD8B9C02E67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950272" y="1743331"/>
        <a:ext cx="227456" cy="312514"/>
      </dsp:txXfrm>
    </dsp:sp>
    <dsp:sp modelId="{9D02AD42-3DE0-47F7-AA33-0C185EF8DB68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Научно-исследователь-</a:t>
          </a:r>
          <a:r>
            <a:rPr lang="ru-RU" sz="1200" kern="1200" dirty="0" err="1" smtClean="0"/>
            <a:t>ская</a:t>
          </a:r>
          <a:endParaRPr lang="ru-RU" sz="1200" kern="1200" dirty="0"/>
        </a:p>
      </dsp:txBody>
      <dsp:txXfrm>
        <a:off x="3522378" y="227516"/>
        <a:ext cx="1083243" cy="1083243"/>
      </dsp:txXfrm>
    </dsp:sp>
    <dsp:sp modelId="{FA5985F7-975F-4BA9-8E75-3260054D3915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915192" y="2444386"/>
        <a:ext cx="227456" cy="312514"/>
      </dsp:txXfrm>
    </dsp:sp>
    <dsp:sp modelId="{18BF2E58-619A-499E-99F0-CBE9BCFEF0B2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Проектная</a:t>
          </a:r>
          <a:endParaRPr lang="ru-RU" sz="1200" kern="1200" dirty="0"/>
        </a:p>
      </dsp:txBody>
      <dsp:txXfrm>
        <a:off x="5562420" y="1709693"/>
        <a:ext cx="1083243" cy="1083243"/>
      </dsp:txXfrm>
    </dsp:sp>
    <dsp:sp modelId="{D51E0EB3-55E8-49E8-A2FB-5BE92DAFF7FC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546625" y="3578717"/>
        <a:ext cx="227456" cy="312514"/>
      </dsp:txXfrm>
    </dsp:sp>
    <dsp:sp modelId="{7BA4E468-1012-4477-BD6C-4C95F2ECE314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Аналитическая</a:t>
          </a:r>
          <a:endParaRPr lang="ru-RU" sz="1200" kern="1200" dirty="0"/>
        </a:p>
      </dsp:txBody>
      <dsp:txXfrm>
        <a:off x="4783193" y="4107907"/>
        <a:ext cx="1083243" cy="1083243"/>
      </dsp:txXfrm>
    </dsp:sp>
    <dsp:sp modelId="{0DC8F09B-8D14-4DB2-BA82-086256924BB3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353917" y="3578717"/>
        <a:ext cx="227456" cy="312514"/>
      </dsp:txXfrm>
    </dsp:sp>
    <dsp:sp modelId="{50CDAFC1-DD15-4F4C-B529-D8B423A09AF6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Организационно-управленческая</a:t>
          </a:r>
          <a:endParaRPr lang="ru-RU" sz="1100" kern="1200" dirty="0"/>
        </a:p>
      </dsp:txBody>
      <dsp:txXfrm>
        <a:off x="2261562" y="4107907"/>
        <a:ext cx="1083243" cy="1083243"/>
      </dsp:txXfrm>
    </dsp:sp>
    <dsp:sp modelId="{3F1BE15B-67A3-4247-A30D-AA402F406E68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985351" y="2444386"/>
        <a:ext cx="227456" cy="312514"/>
      </dsp:txXfrm>
    </dsp:sp>
    <dsp:sp modelId="{9B286F44-7F71-4119-A1D4-36FF28AFEBFE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Педагогическая</a:t>
          </a:r>
          <a:endParaRPr lang="ru-RU" sz="1100" kern="1200" dirty="0"/>
        </a:p>
      </dsp:txBody>
      <dsp:txXfrm>
        <a:off x="1482335" y="1709693"/>
        <a:ext cx="1083243" cy="10832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BAED8-8EC4-4621-886E-07B313D7E8E1}">
      <dsp:nvSpPr>
        <dsp:cNvPr id="0" name=""/>
        <dsp:cNvSpPr/>
      </dsp:nvSpPr>
      <dsp:spPr>
        <a:xfrm>
          <a:off x="3012" y="213015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Кафедра ИС</a:t>
          </a:r>
          <a:endParaRPr lang="ru-RU" sz="1400" kern="1200" dirty="0"/>
        </a:p>
      </dsp:txBody>
      <dsp:txXfrm>
        <a:off x="37071" y="2164211"/>
        <a:ext cx="2257569" cy="1094725"/>
      </dsp:txXfrm>
    </dsp:sp>
    <dsp:sp modelId="{8679F6D5-45F3-4D6A-AD53-08367C841A48}">
      <dsp:nvSpPr>
        <dsp:cNvPr id="0" name=""/>
        <dsp:cNvSpPr/>
      </dsp:nvSpPr>
      <dsp:spPr>
        <a:xfrm rot="18289469">
          <a:off x="1979327" y="2023625"/>
          <a:ext cx="1629019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629019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53111" y="2002214"/>
        <a:ext cx="81450" cy="81450"/>
      </dsp:txXfrm>
    </dsp:sp>
    <dsp:sp modelId="{BE378979-4C76-40AB-BE28-13072C8F29BC}">
      <dsp:nvSpPr>
        <dsp:cNvPr id="0" name=""/>
        <dsp:cNvSpPr/>
      </dsp:nvSpPr>
      <dsp:spPr>
        <a:xfrm>
          <a:off x="3258974" y="79288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Бизнес-информатика</a:t>
          </a:r>
          <a:endParaRPr lang="ru-RU" sz="1400" kern="1200" dirty="0"/>
        </a:p>
      </dsp:txBody>
      <dsp:txXfrm>
        <a:off x="3293033" y="826941"/>
        <a:ext cx="2257569" cy="1094725"/>
      </dsp:txXfrm>
    </dsp:sp>
    <dsp:sp modelId="{734D2A94-21D1-4A66-90B8-30A3E4E1A38E}">
      <dsp:nvSpPr>
        <dsp:cNvPr id="0" name=""/>
        <dsp:cNvSpPr/>
      </dsp:nvSpPr>
      <dsp:spPr>
        <a:xfrm rot="20290804">
          <a:off x="5548766" y="1168761"/>
          <a:ext cx="1002066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02066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748" y="1163023"/>
        <a:ext cx="50103" cy="50103"/>
      </dsp:txXfrm>
    </dsp:sp>
    <dsp:sp modelId="{5E5F5C7D-FD3E-483D-92D0-FCD2B981973A}">
      <dsp:nvSpPr>
        <dsp:cNvPr id="0" name=""/>
        <dsp:cNvSpPr/>
      </dsp:nvSpPr>
      <dsp:spPr>
        <a:xfrm>
          <a:off x="6514937" y="732501"/>
          <a:ext cx="1565583" cy="538687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(4 года)</a:t>
          </a:r>
          <a:endParaRPr lang="ru-RU" sz="1400" kern="1200" dirty="0"/>
        </a:p>
      </dsp:txBody>
      <dsp:txXfrm>
        <a:off x="6530715" y="748279"/>
        <a:ext cx="1534027" cy="507131"/>
      </dsp:txXfrm>
    </dsp:sp>
    <dsp:sp modelId="{C772A659-B5AA-430A-85BC-4AC235C0C8DD}">
      <dsp:nvSpPr>
        <dsp:cNvPr id="0" name=""/>
        <dsp:cNvSpPr/>
      </dsp:nvSpPr>
      <dsp:spPr>
        <a:xfrm rot="1258253">
          <a:off x="5551667" y="1533269"/>
          <a:ext cx="99626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9626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893" y="1527676"/>
        <a:ext cx="49813" cy="49813"/>
      </dsp:txXfrm>
    </dsp:sp>
    <dsp:sp modelId="{3EC7A816-2FDF-4329-88D0-F253C74629E7}">
      <dsp:nvSpPr>
        <dsp:cNvPr id="0" name=""/>
        <dsp:cNvSpPr/>
      </dsp:nvSpPr>
      <dsp:spPr>
        <a:xfrm>
          <a:off x="6514937" y="1445615"/>
          <a:ext cx="1557745" cy="570491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1646" y="1462324"/>
        <a:ext cx="1524327" cy="537073"/>
      </dsp:txXfrm>
    </dsp:sp>
    <dsp:sp modelId="{7A9A3390-5CBE-42BB-A609-004B26CF5EC9}">
      <dsp:nvSpPr>
        <dsp:cNvPr id="0" name=""/>
        <dsp:cNvSpPr/>
      </dsp:nvSpPr>
      <dsp:spPr>
        <a:xfrm>
          <a:off x="2328699" y="2692260"/>
          <a:ext cx="93027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30275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70580" y="2688318"/>
        <a:ext cx="46513" cy="46513"/>
      </dsp:txXfrm>
    </dsp:sp>
    <dsp:sp modelId="{7504AD98-342B-4E4B-93C4-85AF0CC224CA}">
      <dsp:nvSpPr>
        <dsp:cNvPr id="0" name=""/>
        <dsp:cNvSpPr/>
      </dsp:nvSpPr>
      <dsp:spPr>
        <a:xfrm>
          <a:off x="3258974" y="213015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Экономическая безопасность</a:t>
          </a:r>
          <a:endParaRPr lang="ru-RU" sz="1400" kern="1200" dirty="0"/>
        </a:p>
      </dsp:txBody>
      <dsp:txXfrm>
        <a:off x="3293033" y="2164211"/>
        <a:ext cx="2257569" cy="1094725"/>
      </dsp:txXfrm>
    </dsp:sp>
    <dsp:sp modelId="{4857F8B7-C860-49B1-86F8-77C16253C437}">
      <dsp:nvSpPr>
        <dsp:cNvPr id="0" name=""/>
        <dsp:cNvSpPr/>
      </dsp:nvSpPr>
      <dsp:spPr>
        <a:xfrm>
          <a:off x="5584662" y="2692260"/>
          <a:ext cx="93027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3027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6543" y="2688318"/>
        <a:ext cx="46513" cy="46513"/>
      </dsp:txXfrm>
    </dsp:sp>
    <dsp:sp modelId="{67AAC529-FC4A-4839-9063-FE67E5727B31}">
      <dsp:nvSpPr>
        <dsp:cNvPr id="0" name=""/>
        <dsp:cNvSpPr/>
      </dsp:nvSpPr>
      <dsp:spPr>
        <a:xfrm>
          <a:off x="6514937" y="2444952"/>
          <a:ext cx="1501277" cy="533245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Специалисты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(5 лет)</a:t>
          </a:r>
          <a:endParaRPr lang="ru-RU" sz="1400" kern="1200" dirty="0"/>
        </a:p>
      </dsp:txBody>
      <dsp:txXfrm>
        <a:off x="6530555" y="2460570"/>
        <a:ext cx="1470041" cy="502009"/>
      </dsp:txXfrm>
    </dsp:sp>
    <dsp:sp modelId="{A18A05E4-CB9A-4163-A184-5AC658F1AC00}">
      <dsp:nvSpPr>
        <dsp:cNvPr id="0" name=""/>
        <dsp:cNvSpPr/>
      </dsp:nvSpPr>
      <dsp:spPr>
        <a:xfrm rot="3401444">
          <a:off x="1950215" y="3393851"/>
          <a:ext cx="1679010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679010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747745" y="3371189"/>
        <a:ext cx="83950" cy="83950"/>
      </dsp:txXfrm>
    </dsp:sp>
    <dsp:sp modelId="{6E68A821-CB80-4162-B04F-07FD94AFA618}">
      <dsp:nvSpPr>
        <dsp:cNvPr id="0" name=""/>
        <dsp:cNvSpPr/>
      </dsp:nvSpPr>
      <dsp:spPr>
        <a:xfrm>
          <a:off x="3250741" y="3533333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Прикладная информатика</a:t>
          </a:r>
          <a:endParaRPr lang="ru-RU" sz="1400" kern="1200" dirty="0"/>
        </a:p>
      </dsp:txBody>
      <dsp:txXfrm>
        <a:off x="3284800" y="3567392"/>
        <a:ext cx="2257569" cy="1094725"/>
      </dsp:txXfrm>
    </dsp:sp>
    <dsp:sp modelId="{1019C8F2-4480-4F94-BAAE-170A4ECDEC61}">
      <dsp:nvSpPr>
        <dsp:cNvPr id="0" name=""/>
        <dsp:cNvSpPr/>
      </dsp:nvSpPr>
      <dsp:spPr>
        <a:xfrm rot="20095551">
          <a:off x="5527605" y="3875884"/>
          <a:ext cx="103615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3615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19779" y="3869294"/>
        <a:ext cx="51807" cy="51807"/>
      </dsp:txXfrm>
    </dsp:sp>
    <dsp:sp modelId="{B168564F-3B2F-4BBF-9F52-8A5FB5FB9830}">
      <dsp:nvSpPr>
        <dsp:cNvPr id="0" name=""/>
        <dsp:cNvSpPr/>
      </dsp:nvSpPr>
      <dsp:spPr>
        <a:xfrm>
          <a:off x="6514937" y="3411525"/>
          <a:ext cx="1522976" cy="52823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(4 года)</a:t>
          </a:r>
          <a:endParaRPr lang="ru-RU" sz="1400" kern="1200" dirty="0"/>
        </a:p>
      </dsp:txBody>
      <dsp:txXfrm>
        <a:off x="6530408" y="3426996"/>
        <a:ext cx="1492034" cy="497291"/>
      </dsp:txXfrm>
    </dsp:sp>
    <dsp:sp modelId="{AC2130AC-FB78-4549-A76A-F14DC8D6D6AF}">
      <dsp:nvSpPr>
        <dsp:cNvPr id="0" name=""/>
        <dsp:cNvSpPr/>
      </dsp:nvSpPr>
      <dsp:spPr>
        <a:xfrm rot="1014937">
          <a:off x="5555208" y="4238151"/>
          <a:ext cx="980949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80949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1159" y="4232941"/>
        <a:ext cx="49047" cy="49047"/>
      </dsp:txXfrm>
    </dsp:sp>
    <dsp:sp modelId="{2ABE7F83-37FB-42AB-BA58-84184E201B7F}">
      <dsp:nvSpPr>
        <dsp:cNvPr id="0" name=""/>
        <dsp:cNvSpPr/>
      </dsp:nvSpPr>
      <dsp:spPr>
        <a:xfrm>
          <a:off x="6514937" y="4114185"/>
          <a:ext cx="1610050" cy="57197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1690" y="4130938"/>
        <a:ext cx="1576544" cy="5384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2A5D-E8AC-4104-B874-59F524991B5A}">
      <dsp:nvSpPr>
        <dsp:cNvPr id="0" name=""/>
        <dsp:cNvSpPr/>
      </dsp:nvSpPr>
      <dsp:spPr>
        <a:xfrm>
          <a:off x="46117" y="353724"/>
          <a:ext cx="3953472" cy="98399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Бизнес-информатика</a:t>
          </a:r>
          <a:endParaRPr lang="ru-RU" sz="2500" kern="1200" dirty="0"/>
        </a:p>
      </dsp:txBody>
      <dsp:txXfrm>
        <a:off x="74937" y="382544"/>
        <a:ext cx="3895832" cy="926359"/>
      </dsp:txXfrm>
    </dsp:sp>
    <dsp:sp modelId="{734D2A94-21D1-4A66-90B8-30A3E4E1A38E}">
      <dsp:nvSpPr>
        <dsp:cNvPr id="0" name=""/>
        <dsp:cNvSpPr/>
      </dsp:nvSpPr>
      <dsp:spPr>
        <a:xfrm rot="20852806">
          <a:off x="3980984" y="621060"/>
          <a:ext cx="1581535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81535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2214" y="635662"/>
        <a:ext cx="79076" cy="79076"/>
      </dsp:txXfrm>
    </dsp:sp>
    <dsp:sp modelId="{5E5F5C7D-FD3E-483D-92D0-FCD2B981973A}">
      <dsp:nvSpPr>
        <dsp:cNvPr id="0" name=""/>
        <dsp:cNvSpPr/>
      </dsp:nvSpPr>
      <dsp:spPr>
        <a:xfrm>
          <a:off x="5543915" y="150812"/>
          <a:ext cx="2661358" cy="707730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Бакалавры (4 года)</a:t>
          </a:r>
          <a:endParaRPr lang="ru-RU" sz="2500" kern="1200" dirty="0"/>
        </a:p>
      </dsp:txBody>
      <dsp:txXfrm>
        <a:off x="5564644" y="171541"/>
        <a:ext cx="2619900" cy="666272"/>
      </dsp:txXfrm>
    </dsp:sp>
    <dsp:sp modelId="{C772A659-B5AA-430A-85BC-4AC235C0C8DD}">
      <dsp:nvSpPr>
        <dsp:cNvPr id="0" name=""/>
        <dsp:cNvSpPr/>
      </dsp:nvSpPr>
      <dsp:spPr>
        <a:xfrm rot="1059547">
          <a:off x="3961928" y="1034035"/>
          <a:ext cx="1598477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98477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21204" y="1048214"/>
        <a:ext cx="79923" cy="79923"/>
      </dsp:txXfrm>
    </dsp:sp>
    <dsp:sp modelId="{3EC7A816-2FDF-4329-88D0-F253C74629E7}">
      <dsp:nvSpPr>
        <dsp:cNvPr id="0" name=""/>
        <dsp:cNvSpPr/>
      </dsp:nvSpPr>
      <dsp:spPr>
        <a:xfrm>
          <a:off x="5522744" y="1035204"/>
          <a:ext cx="2648035" cy="590846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Магистры (2 года)</a:t>
          </a:r>
          <a:endParaRPr lang="ru-RU" sz="2500" kern="1200" dirty="0"/>
        </a:p>
      </dsp:txBody>
      <dsp:txXfrm>
        <a:off x="5540049" y="1052509"/>
        <a:ext cx="2613425" cy="5562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04431" y="515642"/>
          <a:ext cx="2029545" cy="142068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Что изучают?</a:t>
          </a:r>
          <a:endParaRPr lang="ru-RU" sz="2000" kern="1200" dirty="0"/>
        </a:p>
      </dsp:txBody>
      <dsp:txXfrm rot="-5400000">
        <a:off x="1" y="921551"/>
        <a:ext cx="1420682" cy="608863"/>
      </dsp:txXfrm>
    </dsp:sp>
    <dsp:sp modelId="{346C055C-4FDA-4701-8DFF-3E36403E1A0A}">
      <dsp:nvSpPr>
        <dsp:cNvPr id="0" name=""/>
        <dsp:cNvSpPr/>
      </dsp:nvSpPr>
      <dsp:spPr>
        <a:xfrm rot="5400000">
          <a:off x="3952397" y="-2531715"/>
          <a:ext cx="1734173" cy="6797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Математика, Экономика, Менеджмент качества;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Математические методы принятия решений, Системы поддержки принятия решений;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Объектно-ориентированный анализ, Моделирование бизнес-процессов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Языки и технологии программирования;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СУБД;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Компьютерные сети;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Операционные системы;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Информационная безопасность;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Рынки инфокоммуникационных технологий и организация продаж.</a:t>
          </a:r>
          <a:endParaRPr lang="ru-RU" sz="1200" kern="1200" dirty="0"/>
        </a:p>
      </dsp:txBody>
      <dsp:txXfrm rot="-5400000">
        <a:off x="1420683" y="84654"/>
        <a:ext cx="6712948" cy="1564863"/>
      </dsp:txXfrm>
    </dsp:sp>
    <dsp:sp modelId="{6A5D082F-0387-43A6-B437-42065C173FFF}">
      <dsp:nvSpPr>
        <dsp:cNvPr id="0" name=""/>
        <dsp:cNvSpPr/>
      </dsp:nvSpPr>
      <dsp:spPr>
        <a:xfrm rot="5400000">
          <a:off x="-304431" y="2338191"/>
          <a:ext cx="2029545" cy="142068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Кем работать?</a:t>
          </a:r>
          <a:endParaRPr lang="ru-RU" sz="2000" kern="1200" dirty="0"/>
        </a:p>
      </dsp:txBody>
      <dsp:txXfrm rot="-5400000">
        <a:off x="1" y="2744100"/>
        <a:ext cx="1420682" cy="608863"/>
      </dsp:txXfrm>
    </dsp:sp>
    <dsp:sp modelId="{11B63E7B-7A8B-4133-ADF1-4576DBE45302}">
      <dsp:nvSpPr>
        <dsp:cNvPr id="0" name=""/>
        <dsp:cNvSpPr/>
      </dsp:nvSpPr>
      <dsp:spPr>
        <a:xfrm rot="5400000">
          <a:off x="4099561" y="-705440"/>
          <a:ext cx="1439845" cy="6797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ERP-программист (сопровождение корпоративных информационных систем);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Консультант по ERP-системе (в областях: финансы, управление персоналом, логистика, маркетинг, продажи, производство);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Бизнес-аналитик;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Логист;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Менеджер инновационных проектов;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Специалист ИТ</a:t>
          </a:r>
          <a:r>
            <a:rPr lang="en-US" sz="1200" kern="1200" dirty="0" smtClean="0"/>
            <a:t>-</a:t>
          </a:r>
          <a:r>
            <a:rPr lang="ru-RU" sz="1200" kern="1200" dirty="0" smtClean="0"/>
            <a:t>отдела.</a:t>
          </a:r>
          <a:endParaRPr lang="ru-RU" sz="1200" kern="1200" dirty="0"/>
        </a:p>
      </dsp:txBody>
      <dsp:txXfrm rot="-5400000">
        <a:off x="1420683" y="2043725"/>
        <a:ext cx="6727316" cy="129927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C9FCB-0307-4B21-965B-801F979B732F}">
      <dsp:nvSpPr>
        <dsp:cNvPr id="0" name=""/>
        <dsp:cNvSpPr/>
      </dsp:nvSpPr>
      <dsp:spPr>
        <a:xfrm>
          <a:off x="3351609" y="1996942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Виды </a:t>
          </a:r>
          <a:r>
            <a:rPr lang="ru-RU" sz="1200" kern="1200" dirty="0" err="1" smtClean="0"/>
            <a:t>профессио-нальной</a:t>
          </a:r>
          <a:r>
            <a:rPr lang="ru-RU" sz="1200" kern="1200" dirty="0" smtClean="0"/>
            <a:t> деятельности магистра</a:t>
          </a:r>
          <a:endParaRPr lang="ru-RU" sz="1200" kern="1200" dirty="0"/>
        </a:p>
      </dsp:txBody>
      <dsp:txXfrm>
        <a:off x="3560263" y="2205596"/>
        <a:ext cx="1007473" cy="1007473"/>
      </dsp:txXfrm>
    </dsp:sp>
    <dsp:sp modelId="{F47B85FA-A116-4159-92C5-8AD8B9C02E67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958418" y="1620816"/>
        <a:ext cx="211162" cy="290655"/>
      </dsp:txXfrm>
    </dsp:sp>
    <dsp:sp modelId="{9D02AD42-3DE0-47F7-AA33-0C185EF8DB68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</a:t>
          </a:r>
          <a:r>
            <a:rPr lang="ru-RU" sz="1200" kern="1200" dirty="0" err="1" smtClean="0"/>
            <a:t>исследова</a:t>
          </a:r>
          <a:r>
            <a:rPr lang="ru-RU" sz="1200" kern="1200" dirty="0" smtClean="0"/>
            <a:t>-</a:t>
          </a:r>
          <a:r>
            <a:rPr lang="ru-RU" sz="1200" kern="1200" dirty="0" err="1" smtClean="0"/>
            <a:t>тельская</a:t>
          </a:r>
          <a:endParaRPr lang="ru-RU" sz="1200" kern="1200" dirty="0"/>
        </a:p>
      </dsp:txBody>
      <dsp:txXfrm>
        <a:off x="3560263" y="211644"/>
        <a:ext cx="1007473" cy="1007473"/>
      </dsp:txXfrm>
    </dsp:sp>
    <dsp:sp modelId="{D51E0EB3-55E8-49E8-A2FB-5BE92DAFF7FC}">
      <dsp:nvSpPr>
        <dsp:cNvPr id="0" name=""/>
        <dsp:cNvSpPr/>
      </dsp:nvSpPr>
      <dsp:spPr>
        <a:xfrm>
          <a:off x="4901608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901608" y="2564005"/>
        <a:ext cx="211162" cy="290655"/>
      </dsp:txXfrm>
    </dsp:sp>
    <dsp:sp modelId="{7BA4E468-1012-4477-BD6C-4C95F2ECE314}">
      <dsp:nvSpPr>
        <dsp:cNvPr id="0" name=""/>
        <dsp:cNvSpPr/>
      </dsp:nvSpPr>
      <dsp:spPr>
        <a:xfrm>
          <a:off x="5345561" y="1996942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Аналитическая</a:t>
          </a:r>
          <a:endParaRPr lang="ru-RU" sz="1200" kern="1200" dirty="0"/>
        </a:p>
      </dsp:txBody>
      <dsp:txXfrm>
        <a:off x="5554215" y="2205596"/>
        <a:ext cx="1007473" cy="1007473"/>
      </dsp:txXfrm>
    </dsp:sp>
    <dsp:sp modelId="{0DC8F09B-8D14-4DB2-BA82-086256924BB3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958418" y="3507195"/>
        <a:ext cx="211162" cy="290655"/>
      </dsp:txXfrm>
    </dsp:sp>
    <dsp:sp modelId="{50CDAFC1-DD15-4F4C-B529-D8B423A09AF6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Организационно-управленческая</a:t>
          </a:r>
          <a:endParaRPr lang="ru-RU" sz="1100" kern="1200" dirty="0"/>
        </a:p>
      </dsp:txBody>
      <dsp:txXfrm>
        <a:off x="3560263" y="4199548"/>
        <a:ext cx="1007473" cy="1007473"/>
      </dsp:txXfrm>
    </dsp:sp>
    <dsp:sp modelId="{3F1BE15B-67A3-4247-A30D-AA402F406E68}">
      <dsp:nvSpPr>
        <dsp:cNvPr id="0" name=""/>
        <dsp:cNvSpPr/>
      </dsp:nvSpPr>
      <dsp:spPr>
        <a:xfrm rot="10800000">
          <a:off x="2924731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015229" y="2564005"/>
        <a:ext cx="211162" cy="290655"/>
      </dsp:txXfrm>
    </dsp:sp>
    <dsp:sp modelId="{9B286F44-7F71-4119-A1D4-36FF28AFEBFE}">
      <dsp:nvSpPr>
        <dsp:cNvPr id="0" name=""/>
        <dsp:cNvSpPr/>
      </dsp:nvSpPr>
      <dsp:spPr>
        <a:xfrm>
          <a:off x="1357657" y="1996942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Педагогическая</a:t>
          </a:r>
          <a:endParaRPr lang="ru-RU" sz="1100" kern="1200" dirty="0"/>
        </a:p>
      </dsp:txBody>
      <dsp:txXfrm>
        <a:off x="1566311" y="2205596"/>
        <a:ext cx="1007473" cy="100747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2A5D-E8AC-4104-B874-59F524991B5A}">
      <dsp:nvSpPr>
        <dsp:cNvPr id="0" name=""/>
        <dsp:cNvSpPr/>
      </dsp:nvSpPr>
      <dsp:spPr>
        <a:xfrm>
          <a:off x="46117" y="353724"/>
          <a:ext cx="3953472" cy="98399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Экономическая безопасность</a:t>
          </a:r>
          <a:endParaRPr lang="ru-RU" sz="2300" kern="1200" dirty="0"/>
        </a:p>
      </dsp:txBody>
      <dsp:txXfrm>
        <a:off x="74937" y="382544"/>
        <a:ext cx="3895832" cy="926359"/>
      </dsp:txXfrm>
    </dsp:sp>
    <dsp:sp modelId="{734D2A94-21D1-4A66-90B8-30A3E4E1A38E}">
      <dsp:nvSpPr>
        <dsp:cNvPr id="0" name=""/>
        <dsp:cNvSpPr/>
      </dsp:nvSpPr>
      <dsp:spPr>
        <a:xfrm rot="33309">
          <a:off x="3999553" y="799065"/>
          <a:ext cx="1544397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44397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3142" y="814596"/>
        <a:ext cx="77219" cy="77219"/>
      </dsp:txXfrm>
    </dsp:sp>
    <dsp:sp modelId="{5E5F5C7D-FD3E-483D-92D0-FCD2B981973A}">
      <dsp:nvSpPr>
        <dsp:cNvPr id="0" name=""/>
        <dsp:cNvSpPr/>
      </dsp:nvSpPr>
      <dsp:spPr>
        <a:xfrm>
          <a:off x="5543915" y="506822"/>
          <a:ext cx="2661358" cy="707730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Специалисты (5 лет)</a:t>
          </a:r>
          <a:endParaRPr lang="ru-RU" sz="2300" kern="1200" dirty="0"/>
        </a:p>
      </dsp:txBody>
      <dsp:txXfrm>
        <a:off x="5564644" y="527551"/>
        <a:ext cx="2619900" cy="6662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04431" y="515642"/>
          <a:ext cx="2029545" cy="142068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Что изучают?</a:t>
          </a:r>
          <a:endParaRPr lang="ru-RU" sz="2000" kern="1200" dirty="0"/>
        </a:p>
      </dsp:txBody>
      <dsp:txXfrm rot="-5400000">
        <a:off x="1" y="921551"/>
        <a:ext cx="1420682" cy="608863"/>
      </dsp:txXfrm>
    </dsp:sp>
    <dsp:sp modelId="{346C055C-4FDA-4701-8DFF-3E36403E1A0A}">
      <dsp:nvSpPr>
        <dsp:cNvPr id="0" name=""/>
        <dsp:cNvSpPr/>
      </dsp:nvSpPr>
      <dsp:spPr>
        <a:xfrm rot="5400000">
          <a:off x="3952397" y="-2531715"/>
          <a:ext cx="1734173" cy="6797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Экономика;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Финансы;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Налоговый учет;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Управление организацией;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Право;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Судебная экспертиза;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Инфокоммуникационные технологии.</a:t>
          </a:r>
          <a:endParaRPr lang="ru-RU" sz="1200" kern="1200" dirty="0"/>
        </a:p>
      </dsp:txBody>
      <dsp:txXfrm rot="-5400000">
        <a:off x="1420683" y="84654"/>
        <a:ext cx="6712948" cy="1564863"/>
      </dsp:txXfrm>
    </dsp:sp>
    <dsp:sp modelId="{6A5D082F-0387-43A6-B437-42065C173FFF}">
      <dsp:nvSpPr>
        <dsp:cNvPr id="0" name=""/>
        <dsp:cNvSpPr/>
      </dsp:nvSpPr>
      <dsp:spPr>
        <a:xfrm rot="5400000">
          <a:off x="-304431" y="2338191"/>
          <a:ext cx="2029545" cy="142068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Кем работать?</a:t>
          </a:r>
          <a:endParaRPr lang="ru-RU" sz="2000" kern="1200" dirty="0"/>
        </a:p>
      </dsp:txBody>
      <dsp:txXfrm rot="-5400000">
        <a:off x="1" y="2744100"/>
        <a:ext cx="1420682" cy="608863"/>
      </dsp:txXfrm>
    </dsp:sp>
    <dsp:sp modelId="{11B63E7B-7A8B-4133-ADF1-4576DBE45302}">
      <dsp:nvSpPr>
        <dsp:cNvPr id="0" name=""/>
        <dsp:cNvSpPr/>
      </dsp:nvSpPr>
      <dsp:spPr>
        <a:xfrm rot="5400000">
          <a:off x="4099561" y="-705440"/>
          <a:ext cx="1439845" cy="6797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Специалист по экономической безопасности;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Специалист по налоговой безопасности;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Специалист налогового отдела;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Налоговый инспектор;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Налоговый консультант.</a:t>
          </a:r>
          <a:endParaRPr lang="ru-RU" sz="1200" kern="1200" dirty="0"/>
        </a:p>
      </dsp:txBody>
      <dsp:txXfrm rot="-5400000">
        <a:off x="1420683" y="2043725"/>
        <a:ext cx="6727316" cy="1299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BAED8-8EC4-4621-886E-07B313D7E8E1}">
      <dsp:nvSpPr>
        <dsp:cNvPr id="0" name=""/>
        <dsp:cNvSpPr/>
      </dsp:nvSpPr>
      <dsp:spPr>
        <a:xfrm>
          <a:off x="3012" y="213015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Кафедра МОП ЭВМ</a:t>
          </a:r>
          <a:endParaRPr lang="ru-RU" sz="1400" kern="1200" dirty="0"/>
        </a:p>
      </dsp:txBody>
      <dsp:txXfrm>
        <a:off x="37071" y="2164211"/>
        <a:ext cx="2257569" cy="1094725"/>
      </dsp:txXfrm>
    </dsp:sp>
    <dsp:sp modelId="{8679F6D5-45F3-4D6A-AD53-08367C841A48}">
      <dsp:nvSpPr>
        <dsp:cNvPr id="0" name=""/>
        <dsp:cNvSpPr/>
      </dsp:nvSpPr>
      <dsp:spPr>
        <a:xfrm rot="18289469">
          <a:off x="1979327" y="2023625"/>
          <a:ext cx="1629019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629019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53111" y="2002214"/>
        <a:ext cx="81450" cy="81450"/>
      </dsp:txXfrm>
    </dsp:sp>
    <dsp:sp modelId="{BE378979-4C76-40AB-BE28-13072C8F29BC}">
      <dsp:nvSpPr>
        <dsp:cNvPr id="0" name=""/>
        <dsp:cNvSpPr/>
      </dsp:nvSpPr>
      <dsp:spPr>
        <a:xfrm>
          <a:off x="3258974" y="79288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Информатика и вычислительная техника</a:t>
          </a:r>
          <a:endParaRPr lang="ru-RU" sz="1400" kern="1200" dirty="0"/>
        </a:p>
      </dsp:txBody>
      <dsp:txXfrm>
        <a:off x="3293033" y="826941"/>
        <a:ext cx="2257569" cy="1094725"/>
      </dsp:txXfrm>
    </dsp:sp>
    <dsp:sp modelId="{734D2A94-21D1-4A66-90B8-30A3E4E1A38E}">
      <dsp:nvSpPr>
        <dsp:cNvPr id="0" name=""/>
        <dsp:cNvSpPr/>
      </dsp:nvSpPr>
      <dsp:spPr>
        <a:xfrm rot="20290804">
          <a:off x="5548766" y="1168761"/>
          <a:ext cx="1002066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02066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748" y="1163023"/>
        <a:ext cx="50103" cy="50103"/>
      </dsp:txXfrm>
    </dsp:sp>
    <dsp:sp modelId="{5E5F5C7D-FD3E-483D-92D0-FCD2B981973A}">
      <dsp:nvSpPr>
        <dsp:cNvPr id="0" name=""/>
        <dsp:cNvSpPr/>
      </dsp:nvSpPr>
      <dsp:spPr>
        <a:xfrm>
          <a:off x="6514937" y="732501"/>
          <a:ext cx="1565583" cy="538687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(4 года)</a:t>
          </a:r>
          <a:endParaRPr lang="ru-RU" sz="1400" kern="1200" dirty="0"/>
        </a:p>
      </dsp:txBody>
      <dsp:txXfrm>
        <a:off x="6530715" y="748279"/>
        <a:ext cx="1534027" cy="507131"/>
      </dsp:txXfrm>
    </dsp:sp>
    <dsp:sp modelId="{C772A659-B5AA-430A-85BC-4AC235C0C8DD}">
      <dsp:nvSpPr>
        <dsp:cNvPr id="0" name=""/>
        <dsp:cNvSpPr/>
      </dsp:nvSpPr>
      <dsp:spPr>
        <a:xfrm rot="1258253">
          <a:off x="5551667" y="1533269"/>
          <a:ext cx="99626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9626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893" y="1527676"/>
        <a:ext cx="49813" cy="49813"/>
      </dsp:txXfrm>
    </dsp:sp>
    <dsp:sp modelId="{3EC7A816-2FDF-4329-88D0-F253C74629E7}">
      <dsp:nvSpPr>
        <dsp:cNvPr id="0" name=""/>
        <dsp:cNvSpPr/>
      </dsp:nvSpPr>
      <dsp:spPr>
        <a:xfrm>
          <a:off x="6514937" y="1445615"/>
          <a:ext cx="1557745" cy="570491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1646" y="1462324"/>
        <a:ext cx="1524327" cy="537073"/>
      </dsp:txXfrm>
    </dsp:sp>
    <dsp:sp modelId="{7A9A3390-5CBE-42BB-A609-004B26CF5EC9}">
      <dsp:nvSpPr>
        <dsp:cNvPr id="0" name=""/>
        <dsp:cNvSpPr/>
      </dsp:nvSpPr>
      <dsp:spPr>
        <a:xfrm>
          <a:off x="2328699" y="2692260"/>
          <a:ext cx="93027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30275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70580" y="2688318"/>
        <a:ext cx="46513" cy="46513"/>
      </dsp:txXfrm>
    </dsp:sp>
    <dsp:sp modelId="{7504AD98-342B-4E4B-93C4-85AF0CC224CA}">
      <dsp:nvSpPr>
        <dsp:cNvPr id="0" name=""/>
        <dsp:cNvSpPr/>
      </dsp:nvSpPr>
      <dsp:spPr>
        <a:xfrm>
          <a:off x="3258974" y="213015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Информационные системы</a:t>
          </a:r>
          <a:endParaRPr lang="ru-RU" sz="1400" kern="1200" dirty="0"/>
        </a:p>
      </dsp:txBody>
      <dsp:txXfrm>
        <a:off x="3293033" y="2164211"/>
        <a:ext cx="2257569" cy="1094725"/>
      </dsp:txXfrm>
    </dsp:sp>
    <dsp:sp modelId="{4857F8B7-C860-49B1-86F8-77C16253C437}">
      <dsp:nvSpPr>
        <dsp:cNvPr id="0" name=""/>
        <dsp:cNvSpPr/>
      </dsp:nvSpPr>
      <dsp:spPr>
        <a:xfrm>
          <a:off x="5584662" y="2692260"/>
          <a:ext cx="93027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3027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6543" y="2688318"/>
        <a:ext cx="46513" cy="46513"/>
      </dsp:txXfrm>
    </dsp:sp>
    <dsp:sp modelId="{67AAC529-FC4A-4839-9063-FE67E5727B31}">
      <dsp:nvSpPr>
        <dsp:cNvPr id="0" name=""/>
        <dsp:cNvSpPr/>
      </dsp:nvSpPr>
      <dsp:spPr>
        <a:xfrm>
          <a:off x="6514937" y="2444952"/>
          <a:ext cx="1501277" cy="533245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(4 года)</a:t>
          </a:r>
          <a:endParaRPr lang="ru-RU" sz="1400" kern="1200" dirty="0"/>
        </a:p>
      </dsp:txBody>
      <dsp:txXfrm>
        <a:off x="6530555" y="2460570"/>
        <a:ext cx="1470041" cy="502009"/>
      </dsp:txXfrm>
    </dsp:sp>
    <dsp:sp modelId="{A18A05E4-CB9A-4163-A184-5AC658F1AC00}">
      <dsp:nvSpPr>
        <dsp:cNvPr id="0" name=""/>
        <dsp:cNvSpPr/>
      </dsp:nvSpPr>
      <dsp:spPr>
        <a:xfrm rot="3310531">
          <a:off x="1979327" y="3360896"/>
          <a:ext cx="1629019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629019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53111" y="3339484"/>
        <a:ext cx="81450" cy="81450"/>
      </dsp:txXfrm>
    </dsp:sp>
    <dsp:sp modelId="{6E68A821-CB80-4162-B04F-07FD94AFA618}">
      <dsp:nvSpPr>
        <dsp:cNvPr id="0" name=""/>
        <dsp:cNvSpPr/>
      </dsp:nvSpPr>
      <dsp:spPr>
        <a:xfrm>
          <a:off x="3258974" y="3467423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Программная инженерия</a:t>
          </a:r>
          <a:endParaRPr lang="ru-RU" sz="1400" kern="1200" dirty="0"/>
        </a:p>
      </dsp:txBody>
      <dsp:txXfrm>
        <a:off x="3293033" y="3501482"/>
        <a:ext cx="2257569" cy="1094725"/>
      </dsp:txXfrm>
    </dsp:sp>
    <dsp:sp modelId="{1019C8F2-4480-4F94-BAAE-170A4ECDEC61}">
      <dsp:nvSpPr>
        <dsp:cNvPr id="0" name=""/>
        <dsp:cNvSpPr/>
      </dsp:nvSpPr>
      <dsp:spPr>
        <a:xfrm rot="20288435">
          <a:off x="5548628" y="3842929"/>
          <a:ext cx="1002343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02343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741" y="3837185"/>
        <a:ext cx="50117" cy="50117"/>
      </dsp:txXfrm>
    </dsp:sp>
    <dsp:sp modelId="{B168564F-3B2F-4BBF-9F52-8A5FB5FB9830}">
      <dsp:nvSpPr>
        <dsp:cNvPr id="0" name=""/>
        <dsp:cNvSpPr/>
      </dsp:nvSpPr>
      <dsp:spPr>
        <a:xfrm>
          <a:off x="6514937" y="3411525"/>
          <a:ext cx="1522976" cy="52823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(4 года)</a:t>
          </a:r>
          <a:endParaRPr lang="ru-RU" sz="1400" kern="1200" dirty="0"/>
        </a:p>
      </dsp:txBody>
      <dsp:txXfrm>
        <a:off x="6530408" y="3426996"/>
        <a:ext cx="1492034" cy="497291"/>
      </dsp:txXfrm>
    </dsp:sp>
    <dsp:sp modelId="{AC2130AC-FB78-4549-A76A-F14DC8D6D6AF}">
      <dsp:nvSpPr>
        <dsp:cNvPr id="0" name=""/>
        <dsp:cNvSpPr/>
      </dsp:nvSpPr>
      <dsp:spPr>
        <a:xfrm rot="1241380">
          <a:off x="5552596" y="4205196"/>
          <a:ext cx="994406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94406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939" y="4199650"/>
        <a:ext cx="49720" cy="49720"/>
      </dsp:txXfrm>
    </dsp:sp>
    <dsp:sp modelId="{2ABE7F83-37FB-42AB-BA58-84184E201B7F}">
      <dsp:nvSpPr>
        <dsp:cNvPr id="0" name=""/>
        <dsp:cNvSpPr/>
      </dsp:nvSpPr>
      <dsp:spPr>
        <a:xfrm>
          <a:off x="6514937" y="4114185"/>
          <a:ext cx="1610050" cy="57197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1690" y="4130938"/>
        <a:ext cx="1576544" cy="53847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2A5D-E8AC-4104-B874-59F524991B5A}">
      <dsp:nvSpPr>
        <dsp:cNvPr id="0" name=""/>
        <dsp:cNvSpPr/>
      </dsp:nvSpPr>
      <dsp:spPr>
        <a:xfrm>
          <a:off x="46117" y="353724"/>
          <a:ext cx="3953472" cy="98399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Прикладная информатика</a:t>
          </a:r>
          <a:endParaRPr lang="ru-RU" sz="2500" kern="1200" dirty="0"/>
        </a:p>
      </dsp:txBody>
      <dsp:txXfrm>
        <a:off x="74937" y="382544"/>
        <a:ext cx="3895832" cy="926359"/>
      </dsp:txXfrm>
    </dsp:sp>
    <dsp:sp modelId="{734D2A94-21D1-4A66-90B8-30A3E4E1A38E}">
      <dsp:nvSpPr>
        <dsp:cNvPr id="0" name=""/>
        <dsp:cNvSpPr/>
      </dsp:nvSpPr>
      <dsp:spPr>
        <a:xfrm rot="20852806">
          <a:off x="3980984" y="621060"/>
          <a:ext cx="1581535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81535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2214" y="635662"/>
        <a:ext cx="79076" cy="79076"/>
      </dsp:txXfrm>
    </dsp:sp>
    <dsp:sp modelId="{5E5F5C7D-FD3E-483D-92D0-FCD2B981973A}">
      <dsp:nvSpPr>
        <dsp:cNvPr id="0" name=""/>
        <dsp:cNvSpPr/>
      </dsp:nvSpPr>
      <dsp:spPr>
        <a:xfrm>
          <a:off x="5543915" y="150812"/>
          <a:ext cx="2661358" cy="707730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Бакалавры (4 года)</a:t>
          </a:r>
          <a:endParaRPr lang="ru-RU" sz="2500" kern="1200" dirty="0"/>
        </a:p>
      </dsp:txBody>
      <dsp:txXfrm>
        <a:off x="5564644" y="171541"/>
        <a:ext cx="2619900" cy="666272"/>
      </dsp:txXfrm>
    </dsp:sp>
    <dsp:sp modelId="{C772A659-B5AA-430A-85BC-4AC235C0C8DD}">
      <dsp:nvSpPr>
        <dsp:cNvPr id="0" name=""/>
        <dsp:cNvSpPr/>
      </dsp:nvSpPr>
      <dsp:spPr>
        <a:xfrm rot="1059547">
          <a:off x="3961928" y="1034035"/>
          <a:ext cx="1598477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98477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21204" y="1048214"/>
        <a:ext cx="79923" cy="79923"/>
      </dsp:txXfrm>
    </dsp:sp>
    <dsp:sp modelId="{3EC7A816-2FDF-4329-88D0-F253C74629E7}">
      <dsp:nvSpPr>
        <dsp:cNvPr id="0" name=""/>
        <dsp:cNvSpPr/>
      </dsp:nvSpPr>
      <dsp:spPr>
        <a:xfrm>
          <a:off x="5522744" y="1035204"/>
          <a:ext cx="2648035" cy="590846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Магистры (2 года)</a:t>
          </a:r>
          <a:endParaRPr lang="ru-RU" sz="2500" kern="1200" dirty="0"/>
        </a:p>
      </dsp:txBody>
      <dsp:txXfrm>
        <a:off x="5540049" y="1052509"/>
        <a:ext cx="2613425" cy="55623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04431" y="515642"/>
          <a:ext cx="2029545" cy="142068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Что изучают?</a:t>
          </a:r>
          <a:endParaRPr lang="ru-RU" sz="2000" kern="1200" dirty="0"/>
        </a:p>
      </dsp:txBody>
      <dsp:txXfrm rot="-5400000">
        <a:off x="1" y="921551"/>
        <a:ext cx="1420682" cy="608863"/>
      </dsp:txXfrm>
    </dsp:sp>
    <dsp:sp modelId="{346C055C-4FDA-4701-8DFF-3E36403E1A0A}">
      <dsp:nvSpPr>
        <dsp:cNvPr id="0" name=""/>
        <dsp:cNvSpPr/>
      </dsp:nvSpPr>
      <dsp:spPr>
        <a:xfrm rot="5400000">
          <a:off x="3952397" y="-2531715"/>
          <a:ext cx="1734173" cy="6797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Математика, Экономика;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Практика успешной коммуникации, Развитие творческого воображения;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Теория систем и системный анализ;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Системы поддержки принятия решений, Контроллинг и управление изменениями;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Проектирование информационных систем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Современное программное обеспечение, современные математические пакеты;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Вычислительные системы и сети, Операционные системы, Программная инженерия;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Информационная безопасность;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СУБД, интеллектуальные ИС, предметно-ориентированные ИС, корпоративные ИС.</a:t>
          </a:r>
          <a:endParaRPr lang="ru-RU" sz="1200" kern="1200" dirty="0"/>
        </a:p>
      </dsp:txBody>
      <dsp:txXfrm rot="-5400000">
        <a:off x="1420683" y="84654"/>
        <a:ext cx="6712948" cy="1564863"/>
      </dsp:txXfrm>
    </dsp:sp>
    <dsp:sp modelId="{6A5D082F-0387-43A6-B437-42065C173FFF}">
      <dsp:nvSpPr>
        <dsp:cNvPr id="0" name=""/>
        <dsp:cNvSpPr/>
      </dsp:nvSpPr>
      <dsp:spPr>
        <a:xfrm rot="5400000">
          <a:off x="-304431" y="2338191"/>
          <a:ext cx="2029545" cy="142068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Кем работать?</a:t>
          </a:r>
          <a:endParaRPr lang="ru-RU" sz="2000" kern="1200" dirty="0"/>
        </a:p>
      </dsp:txBody>
      <dsp:txXfrm rot="-5400000">
        <a:off x="1" y="2744100"/>
        <a:ext cx="1420682" cy="608863"/>
      </dsp:txXfrm>
    </dsp:sp>
    <dsp:sp modelId="{11B63E7B-7A8B-4133-ADF1-4576DBE45302}">
      <dsp:nvSpPr>
        <dsp:cNvPr id="0" name=""/>
        <dsp:cNvSpPr/>
      </dsp:nvSpPr>
      <dsp:spPr>
        <a:xfrm rot="5400000">
          <a:off x="4099561" y="-705440"/>
          <a:ext cx="1439845" cy="6797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ERP-программист;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Системный аналитик;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Логист;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Менеджер;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Администратор баз данных;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Специалист отдела информатизации.</a:t>
          </a:r>
          <a:endParaRPr lang="ru-RU" sz="1200" kern="1200" dirty="0"/>
        </a:p>
      </dsp:txBody>
      <dsp:txXfrm rot="-5400000">
        <a:off x="1420683" y="2043725"/>
        <a:ext cx="6727316" cy="129927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C9FCB-0307-4B21-965B-801F979B732F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Виды </a:t>
          </a:r>
          <a:r>
            <a:rPr lang="ru-RU" sz="1200" kern="1200" dirty="0" err="1" smtClean="0"/>
            <a:t>профессио-нальной</a:t>
          </a:r>
          <a:r>
            <a:rPr lang="ru-RU" sz="1200" kern="1200" dirty="0" smtClean="0"/>
            <a:t> деятельности магистра</a:t>
          </a:r>
          <a:endParaRPr lang="ru-RU" sz="1200" kern="1200" dirty="0"/>
        </a:p>
      </dsp:txBody>
      <dsp:txXfrm>
        <a:off x="3522378" y="2372543"/>
        <a:ext cx="1083243" cy="1083243"/>
      </dsp:txXfrm>
    </dsp:sp>
    <dsp:sp modelId="{F47B85FA-A116-4159-92C5-8AD8B9C02E67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950272" y="1743331"/>
        <a:ext cx="227456" cy="312514"/>
      </dsp:txXfrm>
    </dsp:sp>
    <dsp:sp modelId="{9D02AD42-3DE0-47F7-AA33-0C185EF8DB68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</a:t>
          </a:r>
          <a:r>
            <a:rPr lang="ru-RU" sz="1200" kern="1200" dirty="0" err="1" smtClean="0"/>
            <a:t>исследова</a:t>
          </a:r>
          <a:r>
            <a:rPr lang="ru-RU" sz="1200" kern="1200" dirty="0" smtClean="0"/>
            <a:t>-</a:t>
          </a:r>
          <a:r>
            <a:rPr lang="ru-RU" sz="1200" kern="1200" dirty="0" err="1" smtClean="0"/>
            <a:t>тельская</a:t>
          </a:r>
          <a:endParaRPr lang="ru-RU" sz="1200" kern="1200" dirty="0"/>
        </a:p>
      </dsp:txBody>
      <dsp:txXfrm>
        <a:off x="3522378" y="227516"/>
        <a:ext cx="1083243" cy="1083243"/>
      </dsp:txXfrm>
    </dsp:sp>
    <dsp:sp modelId="{D51E0EB3-55E8-49E8-A2FB-5BE92DAFF7FC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915192" y="2444386"/>
        <a:ext cx="227456" cy="312514"/>
      </dsp:txXfrm>
    </dsp:sp>
    <dsp:sp modelId="{7BA4E468-1012-4477-BD6C-4C95F2ECE314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Аналитическая</a:t>
          </a:r>
          <a:endParaRPr lang="ru-RU" sz="1200" kern="1200" dirty="0"/>
        </a:p>
      </dsp:txBody>
      <dsp:txXfrm>
        <a:off x="5562420" y="1709693"/>
        <a:ext cx="1083243" cy="1083243"/>
      </dsp:txXfrm>
    </dsp:sp>
    <dsp:sp modelId="{0DC8F09B-8D14-4DB2-BA82-086256924BB3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546625" y="3578717"/>
        <a:ext cx="227456" cy="312514"/>
      </dsp:txXfrm>
    </dsp:sp>
    <dsp:sp modelId="{50CDAFC1-DD15-4F4C-B529-D8B423A09AF6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Организационно-управленческая</a:t>
          </a:r>
          <a:endParaRPr lang="ru-RU" sz="1100" kern="1200" dirty="0"/>
        </a:p>
      </dsp:txBody>
      <dsp:txXfrm>
        <a:off x="4783193" y="4107907"/>
        <a:ext cx="1083243" cy="1083243"/>
      </dsp:txXfrm>
    </dsp:sp>
    <dsp:sp modelId="{3F1BE15B-67A3-4247-A30D-AA402F406E68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353917" y="3578717"/>
        <a:ext cx="227456" cy="312514"/>
      </dsp:txXfrm>
    </dsp:sp>
    <dsp:sp modelId="{9B286F44-7F71-4119-A1D4-36FF28AFEBFE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Педагогическая</a:t>
          </a:r>
          <a:endParaRPr lang="ru-RU" sz="1100" kern="1200" dirty="0"/>
        </a:p>
      </dsp:txBody>
      <dsp:txXfrm>
        <a:off x="2261562" y="4107907"/>
        <a:ext cx="1083243" cy="1083243"/>
      </dsp:txXfrm>
    </dsp:sp>
    <dsp:sp modelId="{E3B4D50F-C27F-4E0B-A267-661DF14214BB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985351" y="2444386"/>
        <a:ext cx="227456" cy="312514"/>
      </dsp:txXfrm>
    </dsp:sp>
    <dsp:sp modelId="{71ED8966-46FE-462D-994A-C3E3F4FA433E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Проектная</a:t>
          </a:r>
          <a:endParaRPr lang="ru-RU" sz="1200" kern="1200" dirty="0"/>
        </a:p>
      </dsp:txBody>
      <dsp:txXfrm>
        <a:off x="1482335" y="1709693"/>
        <a:ext cx="1083243" cy="108324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BAED8-8EC4-4621-886E-07B313D7E8E1}">
      <dsp:nvSpPr>
        <dsp:cNvPr id="0" name=""/>
        <dsp:cNvSpPr/>
      </dsp:nvSpPr>
      <dsp:spPr>
        <a:xfrm>
          <a:off x="3012" y="2130152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Кафедра ПМИ</a:t>
          </a:r>
          <a:endParaRPr lang="ru-RU" sz="1400" kern="1200" dirty="0"/>
        </a:p>
      </dsp:txBody>
      <dsp:txXfrm>
        <a:off x="37071" y="2164211"/>
        <a:ext cx="2257569" cy="1094725"/>
      </dsp:txXfrm>
    </dsp:sp>
    <dsp:sp modelId="{8679F6D5-45F3-4D6A-AD53-08367C841A48}">
      <dsp:nvSpPr>
        <dsp:cNvPr id="0" name=""/>
        <dsp:cNvSpPr/>
      </dsp:nvSpPr>
      <dsp:spPr>
        <a:xfrm rot="18145415">
          <a:off x="1926325" y="1959987"/>
          <a:ext cx="1735024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735024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750461" y="1935926"/>
        <a:ext cx="86751" cy="86751"/>
      </dsp:txXfrm>
    </dsp:sp>
    <dsp:sp modelId="{BE378979-4C76-40AB-BE28-13072C8F29BC}">
      <dsp:nvSpPr>
        <dsp:cNvPr id="0" name=""/>
        <dsp:cNvSpPr/>
      </dsp:nvSpPr>
      <dsp:spPr>
        <a:xfrm>
          <a:off x="3258974" y="665606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Прикладная математика и информатика</a:t>
          </a:r>
          <a:endParaRPr lang="ru-RU" sz="1400" kern="1200" dirty="0"/>
        </a:p>
      </dsp:txBody>
      <dsp:txXfrm>
        <a:off x="3293033" y="699665"/>
        <a:ext cx="2257569" cy="1094725"/>
      </dsp:txXfrm>
    </dsp:sp>
    <dsp:sp modelId="{734D2A94-21D1-4A66-90B8-30A3E4E1A38E}">
      <dsp:nvSpPr>
        <dsp:cNvPr id="0" name=""/>
        <dsp:cNvSpPr/>
      </dsp:nvSpPr>
      <dsp:spPr>
        <a:xfrm rot="20290804">
          <a:off x="5548766" y="1041484"/>
          <a:ext cx="1002066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02066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748" y="1035747"/>
        <a:ext cx="50103" cy="50103"/>
      </dsp:txXfrm>
    </dsp:sp>
    <dsp:sp modelId="{5E5F5C7D-FD3E-483D-92D0-FCD2B981973A}">
      <dsp:nvSpPr>
        <dsp:cNvPr id="0" name=""/>
        <dsp:cNvSpPr/>
      </dsp:nvSpPr>
      <dsp:spPr>
        <a:xfrm>
          <a:off x="6514937" y="605225"/>
          <a:ext cx="1565583" cy="538687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(4 года)</a:t>
          </a:r>
          <a:endParaRPr lang="ru-RU" sz="1400" kern="1200" dirty="0"/>
        </a:p>
      </dsp:txBody>
      <dsp:txXfrm>
        <a:off x="6530715" y="621003"/>
        <a:ext cx="1534027" cy="507131"/>
      </dsp:txXfrm>
    </dsp:sp>
    <dsp:sp modelId="{C772A659-B5AA-430A-85BC-4AC235C0C8DD}">
      <dsp:nvSpPr>
        <dsp:cNvPr id="0" name=""/>
        <dsp:cNvSpPr/>
      </dsp:nvSpPr>
      <dsp:spPr>
        <a:xfrm rot="1258253">
          <a:off x="5551667" y="1405992"/>
          <a:ext cx="99626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9626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893" y="1400400"/>
        <a:ext cx="49813" cy="49813"/>
      </dsp:txXfrm>
    </dsp:sp>
    <dsp:sp modelId="{3EC7A816-2FDF-4329-88D0-F253C74629E7}">
      <dsp:nvSpPr>
        <dsp:cNvPr id="0" name=""/>
        <dsp:cNvSpPr/>
      </dsp:nvSpPr>
      <dsp:spPr>
        <a:xfrm>
          <a:off x="6514937" y="1318339"/>
          <a:ext cx="1557745" cy="570491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1646" y="1335048"/>
        <a:ext cx="1524327" cy="537073"/>
      </dsp:txXfrm>
    </dsp:sp>
    <dsp:sp modelId="{7A9A3390-5CBE-42BB-A609-004B26CF5EC9}">
      <dsp:nvSpPr>
        <dsp:cNvPr id="0" name=""/>
        <dsp:cNvSpPr/>
      </dsp:nvSpPr>
      <dsp:spPr>
        <a:xfrm rot="8283">
          <a:off x="2328698" y="2693381"/>
          <a:ext cx="930277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30277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70580" y="2689438"/>
        <a:ext cx="46513" cy="46513"/>
      </dsp:txXfrm>
    </dsp:sp>
    <dsp:sp modelId="{7504AD98-342B-4E4B-93C4-85AF0CC224CA}">
      <dsp:nvSpPr>
        <dsp:cNvPr id="0" name=""/>
        <dsp:cNvSpPr/>
      </dsp:nvSpPr>
      <dsp:spPr>
        <a:xfrm>
          <a:off x="3258974" y="2132394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Математическое обеспечение и администрирование информационных систем</a:t>
          </a:r>
          <a:endParaRPr lang="ru-RU" sz="1400" kern="1200" dirty="0"/>
        </a:p>
      </dsp:txBody>
      <dsp:txXfrm>
        <a:off x="3293033" y="2166453"/>
        <a:ext cx="2257569" cy="1094725"/>
      </dsp:txXfrm>
    </dsp:sp>
    <dsp:sp modelId="{4857F8B7-C860-49B1-86F8-77C16253C437}">
      <dsp:nvSpPr>
        <dsp:cNvPr id="0" name=""/>
        <dsp:cNvSpPr/>
      </dsp:nvSpPr>
      <dsp:spPr>
        <a:xfrm rot="20254407">
          <a:off x="5546605" y="2502534"/>
          <a:ext cx="1006388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06388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640" y="2496688"/>
        <a:ext cx="50319" cy="50319"/>
      </dsp:txXfrm>
    </dsp:sp>
    <dsp:sp modelId="{67AAC529-FC4A-4839-9063-FE67E5727B31}">
      <dsp:nvSpPr>
        <dsp:cNvPr id="0" name=""/>
        <dsp:cNvSpPr/>
      </dsp:nvSpPr>
      <dsp:spPr>
        <a:xfrm>
          <a:off x="6514937" y="2063257"/>
          <a:ext cx="1501277" cy="533245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(4 года)</a:t>
          </a:r>
          <a:endParaRPr lang="ru-RU" sz="1400" kern="1200" dirty="0"/>
        </a:p>
      </dsp:txBody>
      <dsp:txXfrm>
        <a:off x="6530555" y="2078875"/>
        <a:ext cx="1470041" cy="502009"/>
      </dsp:txXfrm>
    </dsp:sp>
    <dsp:sp modelId="{A24DA772-16F4-4EEF-B8BE-510193C3FF2A}">
      <dsp:nvSpPr>
        <dsp:cNvPr id="0" name=""/>
        <dsp:cNvSpPr/>
      </dsp:nvSpPr>
      <dsp:spPr>
        <a:xfrm rot="1249477">
          <a:off x="5552152" y="2871420"/>
          <a:ext cx="995294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95294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4917" y="2865851"/>
        <a:ext cx="49764" cy="49764"/>
      </dsp:txXfrm>
    </dsp:sp>
    <dsp:sp modelId="{1AB6EF1B-C830-4741-BD1B-F10DECEFF339}">
      <dsp:nvSpPr>
        <dsp:cNvPr id="0" name=""/>
        <dsp:cNvSpPr/>
      </dsp:nvSpPr>
      <dsp:spPr>
        <a:xfrm>
          <a:off x="6514937" y="2770929"/>
          <a:ext cx="1548280" cy="593445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2318" y="2788310"/>
        <a:ext cx="1513518" cy="558683"/>
      </dsp:txXfrm>
    </dsp:sp>
    <dsp:sp modelId="{A18A05E4-CB9A-4163-A184-5AC658F1AC00}">
      <dsp:nvSpPr>
        <dsp:cNvPr id="0" name=""/>
        <dsp:cNvSpPr/>
      </dsp:nvSpPr>
      <dsp:spPr>
        <a:xfrm rot="3535958">
          <a:off x="1896348" y="3457489"/>
          <a:ext cx="178674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786745" y="193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745052" y="3432134"/>
        <a:ext cx="89337" cy="89337"/>
      </dsp:txXfrm>
    </dsp:sp>
    <dsp:sp modelId="{6E68A821-CB80-4162-B04F-07FD94AFA618}">
      <dsp:nvSpPr>
        <dsp:cNvPr id="0" name=""/>
        <dsp:cNvSpPr/>
      </dsp:nvSpPr>
      <dsp:spPr>
        <a:xfrm>
          <a:off x="3250741" y="3660609"/>
          <a:ext cx="2325687" cy="116284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Прикладная математика</a:t>
          </a:r>
          <a:endParaRPr lang="ru-RU" sz="1400" kern="1200" dirty="0"/>
        </a:p>
      </dsp:txBody>
      <dsp:txXfrm>
        <a:off x="3284800" y="3694668"/>
        <a:ext cx="2257569" cy="1094725"/>
      </dsp:txXfrm>
    </dsp:sp>
    <dsp:sp modelId="{1019C8F2-4480-4F94-BAAE-170A4ECDEC61}">
      <dsp:nvSpPr>
        <dsp:cNvPr id="0" name=""/>
        <dsp:cNvSpPr/>
      </dsp:nvSpPr>
      <dsp:spPr>
        <a:xfrm rot="20095551">
          <a:off x="5527605" y="4003160"/>
          <a:ext cx="1036155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1036155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19779" y="3996571"/>
        <a:ext cx="51807" cy="51807"/>
      </dsp:txXfrm>
    </dsp:sp>
    <dsp:sp modelId="{B168564F-3B2F-4BBF-9F52-8A5FB5FB9830}">
      <dsp:nvSpPr>
        <dsp:cNvPr id="0" name=""/>
        <dsp:cNvSpPr/>
      </dsp:nvSpPr>
      <dsp:spPr>
        <a:xfrm>
          <a:off x="6514937" y="3538801"/>
          <a:ext cx="1522976" cy="52823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Бакалавры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(4 года)</a:t>
          </a:r>
          <a:endParaRPr lang="ru-RU" sz="1400" kern="1200" dirty="0"/>
        </a:p>
      </dsp:txBody>
      <dsp:txXfrm>
        <a:off x="6530408" y="3554272"/>
        <a:ext cx="1492034" cy="497291"/>
      </dsp:txXfrm>
    </dsp:sp>
    <dsp:sp modelId="{AC2130AC-FB78-4549-A76A-F14DC8D6D6AF}">
      <dsp:nvSpPr>
        <dsp:cNvPr id="0" name=""/>
        <dsp:cNvSpPr/>
      </dsp:nvSpPr>
      <dsp:spPr>
        <a:xfrm rot="1014937">
          <a:off x="5555208" y="4365427"/>
          <a:ext cx="980949" cy="38627"/>
        </a:xfrm>
        <a:custGeom>
          <a:avLst/>
          <a:gdLst/>
          <a:ahLst/>
          <a:cxnLst/>
          <a:rect l="0" t="0" r="0" b="0"/>
          <a:pathLst>
            <a:path>
              <a:moveTo>
                <a:pt x="0" y="19313"/>
              </a:moveTo>
              <a:lnTo>
                <a:pt x="980949" y="193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21159" y="4360217"/>
        <a:ext cx="49047" cy="49047"/>
      </dsp:txXfrm>
    </dsp:sp>
    <dsp:sp modelId="{2ABE7F83-37FB-42AB-BA58-84184E201B7F}">
      <dsp:nvSpPr>
        <dsp:cNvPr id="0" name=""/>
        <dsp:cNvSpPr/>
      </dsp:nvSpPr>
      <dsp:spPr>
        <a:xfrm>
          <a:off x="6514937" y="4241461"/>
          <a:ext cx="1610050" cy="57197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Магистры (2 года)</a:t>
          </a:r>
          <a:endParaRPr lang="ru-RU" sz="1400" kern="1200" dirty="0"/>
        </a:p>
      </dsp:txBody>
      <dsp:txXfrm>
        <a:off x="6531690" y="4258214"/>
        <a:ext cx="1576544" cy="53847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2A5D-E8AC-4104-B874-59F524991B5A}">
      <dsp:nvSpPr>
        <dsp:cNvPr id="0" name=""/>
        <dsp:cNvSpPr/>
      </dsp:nvSpPr>
      <dsp:spPr>
        <a:xfrm>
          <a:off x="43224" y="201892"/>
          <a:ext cx="3027372" cy="1008928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Прикладная математика и информатика</a:t>
          </a:r>
          <a:endParaRPr lang="ru-RU" sz="2200" kern="1200" dirty="0"/>
        </a:p>
      </dsp:txBody>
      <dsp:txXfrm>
        <a:off x="72774" y="231442"/>
        <a:ext cx="2968272" cy="949828"/>
      </dsp:txXfrm>
    </dsp:sp>
    <dsp:sp modelId="{734D2A94-21D1-4A66-90B8-30A3E4E1A38E}">
      <dsp:nvSpPr>
        <dsp:cNvPr id="0" name=""/>
        <dsp:cNvSpPr/>
      </dsp:nvSpPr>
      <dsp:spPr>
        <a:xfrm rot="20863738">
          <a:off x="3052133" y="474739"/>
          <a:ext cx="1616316" cy="119707"/>
        </a:xfrm>
        <a:custGeom>
          <a:avLst/>
          <a:gdLst/>
          <a:ahLst/>
          <a:cxnLst/>
          <a:rect l="0" t="0" r="0" b="0"/>
          <a:pathLst>
            <a:path>
              <a:moveTo>
                <a:pt x="0" y="59853"/>
              </a:moveTo>
              <a:lnTo>
                <a:pt x="1616316" y="598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19883" y="494185"/>
        <a:ext cx="80815" cy="80815"/>
      </dsp:txXfrm>
    </dsp:sp>
    <dsp:sp modelId="{5E5F5C7D-FD3E-483D-92D0-FCD2B981973A}">
      <dsp:nvSpPr>
        <dsp:cNvPr id="0" name=""/>
        <dsp:cNvSpPr/>
      </dsp:nvSpPr>
      <dsp:spPr>
        <a:xfrm>
          <a:off x="4649985" y="0"/>
          <a:ext cx="2728782" cy="725660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Бакалавры (4 года)</a:t>
          </a:r>
          <a:endParaRPr lang="ru-RU" sz="2200" kern="1200" dirty="0"/>
        </a:p>
      </dsp:txBody>
      <dsp:txXfrm>
        <a:off x="4671239" y="21254"/>
        <a:ext cx="2686274" cy="683152"/>
      </dsp:txXfrm>
    </dsp:sp>
    <dsp:sp modelId="{C772A659-B5AA-430A-85BC-4AC235C0C8DD}">
      <dsp:nvSpPr>
        <dsp:cNvPr id="0" name=""/>
        <dsp:cNvSpPr/>
      </dsp:nvSpPr>
      <dsp:spPr>
        <a:xfrm rot="1059547">
          <a:off x="3031981" y="895096"/>
          <a:ext cx="1638973" cy="119707"/>
        </a:xfrm>
        <a:custGeom>
          <a:avLst/>
          <a:gdLst/>
          <a:ahLst/>
          <a:cxnLst/>
          <a:rect l="0" t="0" r="0" b="0"/>
          <a:pathLst>
            <a:path>
              <a:moveTo>
                <a:pt x="0" y="59853"/>
              </a:moveTo>
              <a:lnTo>
                <a:pt x="1638973" y="598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10494" y="913975"/>
        <a:ext cx="81948" cy="81948"/>
      </dsp:txXfrm>
    </dsp:sp>
    <dsp:sp modelId="{3EC7A816-2FDF-4329-88D0-F253C74629E7}">
      <dsp:nvSpPr>
        <dsp:cNvPr id="0" name=""/>
        <dsp:cNvSpPr/>
      </dsp:nvSpPr>
      <dsp:spPr>
        <a:xfrm>
          <a:off x="4632339" y="900636"/>
          <a:ext cx="2715121" cy="605814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Магистры (2 года)</a:t>
          </a:r>
          <a:endParaRPr lang="ru-RU" sz="2200" kern="1200" dirty="0"/>
        </a:p>
      </dsp:txBody>
      <dsp:txXfrm>
        <a:off x="4650083" y="918380"/>
        <a:ext cx="2679633" cy="57032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AB4FC-398F-4365-99B4-3611283B6C6A}">
      <dsp:nvSpPr>
        <dsp:cNvPr id="0" name=""/>
        <dsp:cNvSpPr/>
      </dsp:nvSpPr>
      <dsp:spPr>
        <a:xfrm>
          <a:off x="1782" y="644621"/>
          <a:ext cx="3284226" cy="964226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Прикладная математика</a:t>
          </a:r>
          <a:endParaRPr lang="ru-RU" sz="2300" kern="1200" dirty="0"/>
        </a:p>
      </dsp:txBody>
      <dsp:txXfrm>
        <a:off x="30023" y="672862"/>
        <a:ext cx="3227744" cy="907744"/>
      </dsp:txXfrm>
    </dsp:sp>
    <dsp:sp modelId="{1019C8F2-4480-4F94-BAAE-170A4ECDEC61}">
      <dsp:nvSpPr>
        <dsp:cNvPr id="0" name=""/>
        <dsp:cNvSpPr/>
      </dsp:nvSpPr>
      <dsp:spPr>
        <a:xfrm rot="20585719">
          <a:off x="3250866" y="812549"/>
          <a:ext cx="1626587" cy="155390"/>
        </a:xfrm>
        <a:custGeom>
          <a:avLst/>
          <a:gdLst/>
          <a:ahLst/>
          <a:cxnLst/>
          <a:rect l="0" t="0" r="0" b="0"/>
          <a:pathLst>
            <a:path>
              <a:moveTo>
                <a:pt x="0" y="77695"/>
              </a:moveTo>
              <a:lnTo>
                <a:pt x="1626587" y="776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23495" y="849580"/>
        <a:ext cx="81329" cy="81329"/>
      </dsp:txXfrm>
    </dsp:sp>
    <dsp:sp modelId="{B168564F-3B2F-4BBF-9F52-8A5FB5FB9830}">
      <dsp:nvSpPr>
        <dsp:cNvPr id="0" name=""/>
        <dsp:cNvSpPr/>
      </dsp:nvSpPr>
      <dsp:spPr>
        <a:xfrm>
          <a:off x="4842311" y="239681"/>
          <a:ext cx="2496037" cy="828147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Бакалавры (4 года)</a:t>
          </a:r>
          <a:endParaRPr lang="ru-RU" sz="2300" kern="1200" dirty="0"/>
        </a:p>
      </dsp:txBody>
      <dsp:txXfrm>
        <a:off x="4866567" y="263937"/>
        <a:ext cx="2447525" cy="779635"/>
      </dsp:txXfrm>
    </dsp:sp>
    <dsp:sp modelId="{AC2130AC-FB78-4549-A76A-F14DC8D6D6AF}">
      <dsp:nvSpPr>
        <dsp:cNvPr id="0" name=""/>
        <dsp:cNvSpPr/>
      </dsp:nvSpPr>
      <dsp:spPr>
        <a:xfrm rot="1187362">
          <a:off x="3237169" y="1329028"/>
          <a:ext cx="1653980" cy="155390"/>
        </a:xfrm>
        <a:custGeom>
          <a:avLst/>
          <a:gdLst/>
          <a:ahLst/>
          <a:cxnLst/>
          <a:rect l="0" t="0" r="0" b="0"/>
          <a:pathLst>
            <a:path>
              <a:moveTo>
                <a:pt x="0" y="77695"/>
              </a:moveTo>
              <a:lnTo>
                <a:pt x="1653980" y="776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22810" y="1365374"/>
        <a:ext cx="82699" cy="82699"/>
      </dsp:txXfrm>
    </dsp:sp>
    <dsp:sp modelId="{2ABE7F83-37FB-42AB-BA58-84184E201B7F}">
      <dsp:nvSpPr>
        <dsp:cNvPr id="0" name=""/>
        <dsp:cNvSpPr/>
      </dsp:nvSpPr>
      <dsp:spPr>
        <a:xfrm>
          <a:off x="4842311" y="1359635"/>
          <a:ext cx="2328267" cy="654152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Магистры (2 года)</a:t>
          </a:r>
          <a:endParaRPr lang="ru-RU" sz="2300" kern="1200" dirty="0"/>
        </a:p>
      </dsp:txBody>
      <dsp:txXfrm>
        <a:off x="4861470" y="1378794"/>
        <a:ext cx="2289949" cy="61583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11297" y="579449"/>
          <a:ext cx="2075314" cy="1452720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Что изучают?</a:t>
          </a:r>
          <a:endParaRPr lang="ru-RU" sz="2100" kern="1200" dirty="0"/>
        </a:p>
      </dsp:txBody>
      <dsp:txXfrm rot="-5400000">
        <a:off x="0" y="994512"/>
        <a:ext cx="1452720" cy="622594"/>
      </dsp:txXfrm>
    </dsp:sp>
    <dsp:sp modelId="{346C055C-4FDA-4701-8DFF-3E36403E1A0A}">
      <dsp:nvSpPr>
        <dsp:cNvPr id="0" name=""/>
        <dsp:cNvSpPr/>
      </dsp:nvSpPr>
      <dsp:spPr>
        <a:xfrm rot="5400000">
          <a:off x="3895167" y="-2442446"/>
          <a:ext cx="1880672" cy="67655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Математика (высшая, дискретная, вычислительная)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Теория вычислительной сложности, параллельные алгоритмы, распределенные алгоритмы;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Современные математические пакеты;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Численные методы линейной алгебры;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Теория принятия решений;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Языки и технологии программирования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Базы знаний и экспертные системы;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Операционные системы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СУБД.</a:t>
          </a:r>
          <a:endParaRPr lang="ru-RU" sz="1200" kern="1200" dirty="0"/>
        </a:p>
      </dsp:txBody>
      <dsp:txXfrm rot="-5400000">
        <a:off x="1452721" y="91807"/>
        <a:ext cx="6673758" cy="1697058"/>
      </dsp:txXfrm>
    </dsp:sp>
    <dsp:sp modelId="{6A5D082F-0387-43A6-B437-42065C173FFF}">
      <dsp:nvSpPr>
        <dsp:cNvPr id="0" name=""/>
        <dsp:cNvSpPr/>
      </dsp:nvSpPr>
      <dsp:spPr>
        <a:xfrm rot="5400000">
          <a:off x="-311297" y="2500889"/>
          <a:ext cx="2075314" cy="1452720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Кем работать?</a:t>
          </a:r>
          <a:endParaRPr lang="ru-RU" sz="2100" kern="1200" dirty="0"/>
        </a:p>
      </dsp:txBody>
      <dsp:txXfrm rot="-5400000">
        <a:off x="0" y="2915952"/>
        <a:ext cx="1452720" cy="622594"/>
      </dsp:txXfrm>
    </dsp:sp>
    <dsp:sp modelId="{11B63E7B-7A8B-4133-ADF1-4576DBE45302}">
      <dsp:nvSpPr>
        <dsp:cNvPr id="0" name=""/>
        <dsp:cNvSpPr/>
      </dsp:nvSpPr>
      <dsp:spPr>
        <a:xfrm rot="5400000">
          <a:off x="4054377" y="-518713"/>
          <a:ext cx="1562251" cy="67655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Инженер-математик;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Разработчик компьютерных моделей, методов и алгоритмов;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Разработчик ПО;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Архитектор ПО;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Аналитик компьютерных данных;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Администратор баз данных;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Системный аналитик;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Специалист по системному администрированию.</a:t>
          </a:r>
          <a:endParaRPr lang="ru-RU" sz="1200" kern="1200" dirty="0"/>
        </a:p>
      </dsp:txBody>
      <dsp:txXfrm rot="-5400000">
        <a:off x="1452721" y="2159206"/>
        <a:ext cx="6689302" cy="140972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C9FCB-0307-4B21-965B-801F979B732F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Виды </a:t>
          </a:r>
          <a:r>
            <a:rPr lang="ru-RU" sz="1200" kern="1200" dirty="0" err="1" smtClean="0"/>
            <a:t>профессио-нальной</a:t>
          </a:r>
          <a:r>
            <a:rPr lang="ru-RU" sz="1200" kern="1200" dirty="0" smtClean="0"/>
            <a:t> деятельности магистра</a:t>
          </a:r>
          <a:endParaRPr lang="ru-RU" sz="1200" kern="1200" dirty="0"/>
        </a:p>
      </dsp:txBody>
      <dsp:txXfrm>
        <a:off x="3522378" y="2372543"/>
        <a:ext cx="1083243" cy="1083243"/>
      </dsp:txXfrm>
    </dsp:sp>
    <dsp:sp modelId="{F47B85FA-A116-4159-92C5-8AD8B9C02E67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950272" y="1743331"/>
        <a:ext cx="227456" cy="312514"/>
      </dsp:txXfrm>
    </dsp:sp>
    <dsp:sp modelId="{9D02AD42-3DE0-47F7-AA33-0C185EF8DB68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Научно-исследователь-</a:t>
          </a:r>
          <a:r>
            <a:rPr lang="ru-RU" sz="1200" kern="1200" dirty="0" err="1" smtClean="0"/>
            <a:t>ская</a:t>
          </a:r>
          <a:endParaRPr lang="ru-RU" sz="1200" kern="1200" dirty="0"/>
        </a:p>
      </dsp:txBody>
      <dsp:txXfrm>
        <a:off x="3522378" y="227516"/>
        <a:ext cx="1083243" cy="1083243"/>
      </dsp:txXfrm>
    </dsp:sp>
    <dsp:sp modelId="{FA5985F7-975F-4BA9-8E75-3260054D3915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915192" y="2444386"/>
        <a:ext cx="227456" cy="312514"/>
      </dsp:txXfrm>
    </dsp:sp>
    <dsp:sp modelId="{18BF2E58-619A-499E-99F0-CBE9BCFEF0B2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Проектная</a:t>
          </a:r>
          <a:endParaRPr lang="ru-RU" sz="1200" kern="1200" dirty="0"/>
        </a:p>
      </dsp:txBody>
      <dsp:txXfrm>
        <a:off x="5562420" y="1709693"/>
        <a:ext cx="1083243" cy="1083243"/>
      </dsp:txXfrm>
    </dsp:sp>
    <dsp:sp modelId="{D51E0EB3-55E8-49E8-A2FB-5BE92DAFF7FC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546625" y="3578717"/>
        <a:ext cx="227456" cy="312514"/>
      </dsp:txXfrm>
    </dsp:sp>
    <dsp:sp modelId="{7BA4E468-1012-4477-BD6C-4C95F2ECE314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Аналитическая</a:t>
          </a:r>
          <a:endParaRPr lang="ru-RU" sz="1200" kern="1200" dirty="0"/>
        </a:p>
      </dsp:txBody>
      <dsp:txXfrm>
        <a:off x="4783193" y="4107907"/>
        <a:ext cx="1083243" cy="1083243"/>
      </dsp:txXfrm>
    </dsp:sp>
    <dsp:sp modelId="{0DC8F09B-8D14-4DB2-BA82-086256924BB3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353917" y="3578717"/>
        <a:ext cx="227456" cy="312514"/>
      </dsp:txXfrm>
    </dsp:sp>
    <dsp:sp modelId="{50CDAFC1-DD15-4F4C-B529-D8B423A09AF6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Организационно-управленческая</a:t>
          </a:r>
          <a:endParaRPr lang="ru-RU" sz="1100" kern="1200" dirty="0"/>
        </a:p>
      </dsp:txBody>
      <dsp:txXfrm>
        <a:off x="2261562" y="4107907"/>
        <a:ext cx="1083243" cy="1083243"/>
      </dsp:txXfrm>
    </dsp:sp>
    <dsp:sp modelId="{3F1BE15B-67A3-4247-A30D-AA402F406E68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985351" y="2444386"/>
        <a:ext cx="227456" cy="312514"/>
      </dsp:txXfrm>
    </dsp:sp>
    <dsp:sp modelId="{9B286F44-7F71-4119-A1D4-36FF28AFEBFE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Педагогическая</a:t>
          </a:r>
          <a:endParaRPr lang="ru-RU" sz="1100" kern="1200" dirty="0"/>
        </a:p>
      </dsp:txBody>
      <dsp:txXfrm>
        <a:off x="1482335" y="1709693"/>
        <a:ext cx="1083243" cy="10832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2A5D-E8AC-4104-B874-59F524991B5A}">
      <dsp:nvSpPr>
        <dsp:cNvPr id="0" name=""/>
        <dsp:cNvSpPr/>
      </dsp:nvSpPr>
      <dsp:spPr>
        <a:xfrm>
          <a:off x="46117" y="353724"/>
          <a:ext cx="3953472" cy="98399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Информатика и вычислительная техника</a:t>
          </a:r>
          <a:endParaRPr lang="ru-RU" sz="2500" kern="1200" dirty="0"/>
        </a:p>
      </dsp:txBody>
      <dsp:txXfrm>
        <a:off x="74937" y="382544"/>
        <a:ext cx="3895832" cy="926359"/>
      </dsp:txXfrm>
    </dsp:sp>
    <dsp:sp modelId="{734D2A94-21D1-4A66-90B8-30A3E4E1A38E}">
      <dsp:nvSpPr>
        <dsp:cNvPr id="0" name=""/>
        <dsp:cNvSpPr/>
      </dsp:nvSpPr>
      <dsp:spPr>
        <a:xfrm rot="20852806">
          <a:off x="3980984" y="621060"/>
          <a:ext cx="1581535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81535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2214" y="635662"/>
        <a:ext cx="79076" cy="79076"/>
      </dsp:txXfrm>
    </dsp:sp>
    <dsp:sp modelId="{5E5F5C7D-FD3E-483D-92D0-FCD2B981973A}">
      <dsp:nvSpPr>
        <dsp:cNvPr id="0" name=""/>
        <dsp:cNvSpPr/>
      </dsp:nvSpPr>
      <dsp:spPr>
        <a:xfrm>
          <a:off x="5543915" y="150812"/>
          <a:ext cx="2661358" cy="707730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Бакалавры (4 года)</a:t>
          </a:r>
          <a:endParaRPr lang="ru-RU" sz="2500" kern="1200" dirty="0"/>
        </a:p>
      </dsp:txBody>
      <dsp:txXfrm>
        <a:off x="5564644" y="171541"/>
        <a:ext cx="2619900" cy="666272"/>
      </dsp:txXfrm>
    </dsp:sp>
    <dsp:sp modelId="{C772A659-B5AA-430A-85BC-4AC235C0C8DD}">
      <dsp:nvSpPr>
        <dsp:cNvPr id="0" name=""/>
        <dsp:cNvSpPr/>
      </dsp:nvSpPr>
      <dsp:spPr>
        <a:xfrm rot="1059547">
          <a:off x="3961928" y="1034035"/>
          <a:ext cx="1598477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98477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21204" y="1048214"/>
        <a:ext cx="79923" cy="79923"/>
      </dsp:txXfrm>
    </dsp:sp>
    <dsp:sp modelId="{3EC7A816-2FDF-4329-88D0-F253C74629E7}">
      <dsp:nvSpPr>
        <dsp:cNvPr id="0" name=""/>
        <dsp:cNvSpPr/>
      </dsp:nvSpPr>
      <dsp:spPr>
        <a:xfrm>
          <a:off x="5522744" y="1035204"/>
          <a:ext cx="2648035" cy="590846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Магистры (2 года)</a:t>
          </a:r>
          <a:endParaRPr lang="ru-RU" sz="2500" kern="1200" dirty="0"/>
        </a:p>
      </dsp:txBody>
      <dsp:txXfrm>
        <a:off x="5540049" y="1052509"/>
        <a:ext cx="2613425" cy="55623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A2A5D-E8AC-4104-B874-59F524991B5A}">
      <dsp:nvSpPr>
        <dsp:cNvPr id="0" name=""/>
        <dsp:cNvSpPr/>
      </dsp:nvSpPr>
      <dsp:spPr>
        <a:xfrm>
          <a:off x="46117" y="353724"/>
          <a:ext cx="3953472" cy="983999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Математическое обеспечение и администрирование информационных систем</a:t>
          </a:r>
          <a:endParaRPr lang="ru-RU" sz="2100" kern="1200" dirty="0"/>
        </a:p>
      </dsp:txBody>
      <dsp:txXfrm>
        <a:off x="74937" y="382544"/>
        <a:ext cx="3895832" cy="926359"/>
      </dsp:txXfrm>
    </dsp:sp>
    <dsp:sp modelId="{734D2A94-21D1-4A66-90B8-30A3E4E1A38E}">
      <dsp:nvSpPr>
        <dsp:cNvPr id="0" name=""/>
        <dsp:cNvSpPr/>
      </dsp:nvSpPr>
      <dsp:spPr>
        <a:xfrm rot="20852806">
          <a:off x="3980984" y="621060"/>
          <a:ext cx="1581535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81535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2214" y="635662"/>
        <a:ext cx="79076" cy="79076"/>
      </dsp:txXfrm>
    </dsp:sp>
    <dsp:sp modelId="{5E5F5C7D-FD3E-483D-92D0-FCD2B981973A}">
      <dsp:nvSpPr>
        <dsp:cNvPr id="0" name=""/>
        <dsp:cNvSpPr/>
      </dsp:nvSpPr>
      <dsp:spPr>
        <a:xfrm>
          <a:off x="5543915" y="150812"/>
          <a:ext cx="2661358" cy="707730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Бакалавры (4 года)</a:t>
          </a:r>
          <a:endParaRPr lang="ru-RU" sz="2100" kern="1200" dirty="0"/>
        </a:p>
      </dsp:txBody>
      <dsp:txXfrm>
        <a:off x="5564644" y="171541"/>
        <a:ext cx="2619900" cy="666272"/>
      </dsp:txXfrm>
    </dsp:sp>
    <dsp:sp modelId="{C772A659-B5AA-430A-85BC-4AC235C0C8DD}">
      <dsp:nvSpPr>
        <dsp:cNvPr id="0" name=""/>
        <dsp:cNvSpPr/>
      </dsp:nvSpPr>
      <dsp:spPr>
        <a:xfrm rot="1059547">
          <a:off x="3961928" y="1034035"/>
          <a:ext cx="1598477" cy="108281"/>
        </a:xfrm>
        <a:custGeom>
          <a:avLst/>
          <a:gdLst/>
          <a:ahLst/>
          <a:cxnLst/>
          <a:rect l="0" t="0" r="0" b="0"/>
          <a:pathLst>
            <a:path>
              <a:moveTo>
                <a:pt x="0" y="54140"/>
              </a:moveTo>
              <a:lnTo>
                <a:pt x="1598477" y="541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21204" y="1048214"/>
        <a:ext cx="79923" cy="79923"/>
      </dsp:txXfrm>
    </dsp:sp>
    <dsp:sp modelId="{3EC7A816-2FDF-4329-88D0-F253C74629E7}">
      <dsp:nvSpPr>
        <dsp:cNvPr id="0" name=""/>
        <dsp:cNvSpPr/>
      </dsp:nvSpPr>
      <dsp:spPr>
        <a:xfrm>
          <a:off x="5522744" y="1035204"/>
          <a:ext cx="2648035" cy="590846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Магистры (2 года)</a:t>
          </a:r>
          <a:endParaRPr lang="ru-RU" sz="2100" kern="1200" dirty="0"/>
        </a:p>
      </dsp:txBody>
      <dsp:txXfrm>
        <a:off x="5540049" y="1052509"/>
        <a:ext cx="2613425" cy="55623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06613" y="605828"/>
          <a:ext cx="2044091" cy="1430863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Что изучают?</a:t>
          </a:r>
          <a:endParaRPr lang="ru-RU" sz="2100" kern="1200" dirty="0"/>
        </a:p>
      </dsp:txBody>
      <dsp:txXfrm rot="-5400000">
        <a:off x="2" y="1014646"/>
        <a:ext cx="1430863" cy="613228"/>
      </dsp:txXfrm>
    </dsp:sp>
    <dsp:sp modelId="{346C055C-4FDA-4701-8DFF-3E36403E1A0A}">
      <dsp:nvSpPr>
        <dsp:cNvPr id="0" name=""/>
        <dsp:cNvSpPr/>
      </dsp:nvSpPr>
      <dsp:spPr>
        <a:xfrm rot="5400000">
          <a:off x="3863675" y="-2338436"/>
          <a:ext cx="1921799" cy="6787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Математика (высшая, дискретная, вычислительная)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Современные математические пакеты;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Функциональный анализ;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Структуры и алгоритмы компьютерной обработки данных;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Языки и технологии программирования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Архитектура вычислительных систем и компьютерных сетей;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Операционные системы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СУБД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Интеллектуальные системы;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Компьютерная графика.</a:t>
          </a:r>
          <a:endParaRPr lang="ru-RU" sz="1200" kern="1200" dirty="0"/>
        </a:p>
      </dsp:txBody>
      <dsp:txXfrm rot="-5400000">
        <a:off x="1430864" y="188189"/>
        <a:ext cx="6693608" cy="1734171"/>
      </dsp:txXfrm>
    </dsp:sp>
    <dsp:sp modelId="{6A5D082F-0387-43A6-B437-42065C173FFF}">
      <dsp:nvSpPr>
        <dsp:cNvPr id="0" name=""/>
        <dsp:cNvSpPr/>
      </dsp:nvSpPr>
      <dsp:spPr>
        <a:xfrm rot="5400000">
          <a:off x="-306613" y="2527078"/>
          <a:ext cx="2044091" cy="1430863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Кем работать?</a:t>
          </a:r>
          <a:endParaRPr lang="ru-RU" sz="2100" kern="1200" dirty="0"/>
        </a:p>
      </dsp:txBody>
      <dsp:txXfrm rot="-5400000">
        <a:off x="2" y="2935896"/>
        <a:ext cx="1430863" cy="613228"/>
      </dsp:txXfrm>
    </dsp:sp>
    <dsp:sp modelId="{11B63E7B-7A8B-4133-ADF1-4576DBE45302}">
      <dsp:nvSpPr>
        <dsp:cNvPr id="0" name=""/>
        <dsp:cNvSpPr/>
      </dsp:nvSpPr>
      <dsp:spPr>
        <a:xfrm rot="5400000">
          <a:off x="4026482" y="-407831"/>
          <a:ext cx="1596184" cy="6787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Инженер-математик;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Разработчик ПО;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en-US" sz="1200" kern="1200" dirty="0" smtClean="0"/>
            <a:t>Web-</a:t>
          </a:r>
          <a:r>
            <a:rPr lang="ru-RU" sz="1200" kern="1200" dirty="0" smtClean="0"/>
            <a:t>программист;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Администратор баз данных;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Системный администратор.</a:t>
          </a:r>
          <a:endParaRPr lang="ru-RU" sz="1200" kern="1200" dirty="0"/>
        </a:p>
      </dsp:txBody>
      <dsp:txXfrm rot="-5400000">
        <a:off x="1430864" y="2265706"/>
        <a:ext cx="6709503" cy="144034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C9FCB-0307-4B21-965B-801F979B732F}">
      <dsp:nvSpPr>
        <dsp:cNvPr id="0" name=""/>
        <dsp:cNvSpPr/>
      </dsp:nvSpPr>
      <dsp:spPr>
        <a:xfrm>
          <a:off x="3298031" y="214819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Виды </a:t>
          </a:r>
          <a:r>
            <a:rPr lang="ru-RU" sz="1200" kern="1200" dirty="0" err="1" smtClean="0"/>
            <a:t>профессио-нальной</a:t>
          </a:r>
          <a:r>
            <a:rPr lang="ru-RU" sz="1200" kern="1200" dirty="0" smtClean="0"/>
            <a:t> деятельности магистра</a:t>
          </a:r>
          <a:endParaRPr lang="ru-RU" sz="1200" kern="1200" dirty="0"/>
        </a:p>
      </dsp:txBody>
      <dsp:txXfrm>
        <a:off x="3522378" y="2372543"/>
        <a:ext cx="1083243" cy="1083243"/>
      </dsp:txXfrm>
    </dsp:sp>
    <dsp:sp modelId="{F47B85FA-A116-4159-92C5-8AD8B9C02E67}">
      <dsp:nvSpPr>
        <dsp:cNvPr id="0" name=""/>
        <dsp:cNvSpPr/>
      </dsp:nvSpPr>
      <dsp:spPr>
        <a:xfrm rot="16200000">
          <a:off x="3901531" y="1590418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950272" y="1743331"/>
        <a:ext cx="227456" cy="312514"/>
      </dsp:txXfrm>
    </dsp:sp>
    <dsp:sp modelId="{9D02AD42-3DE0-47F7-AA33-0C185EF8DB68}">
      <dsp:nvSpPr>
        <dsp:cNvPr id="0" name=""/>
        <dsp:cNvSpPr/>
      </dsp:nvSpPr>
      <dsp:spPr>
        <a:xfrm>
          <a:off x="3298031" y="3169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Научно-исследователь-</a:t>
          </a:r>
          <a:r>
            <a:rPr lang="ru-RU" sz="1200" kern="1200" dirty="0" err="1" smtClean="0"/>
            <a:t>ская</a:t>
          </a:r>
          <a:endParaRPr lang="ru-RU" sz="1200" kern="1200" dirty="0"/>
        </a:p>
      </dsp:txBody>
      <dsp:txXfrm>
        <a:off x="3522378" y="227516"/>
        <a:ext cx="1083243" cy="1083243"/>
      </dsp:txXfrm>
    </dsp:sp>
    <dsp:sp modelId="{FA5985F7-975F-4BA9-8E75-3260054D3915}">
      <dsp:nvSpPr>
        <dsp:cNvPr id="0" name=""/>
        <dsp:cNvSpPr/>
      </dsp:nvSpPr>
      <dsp:spPr>
        <a:xfrm rot="20520000">
          <a:off x="491280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915192" y="2444386"/>
        <a:ext cx="227456" cy="312514"/>
      </dsp:txXfrm>
    </dsp:sp>
    <dsp:sp modelId="{18BF2E58-619A-499E-99F0-CBE9BCFEF0B2}">
      <dsp:nvSpPr>
        <dsp:cNvPr id="0" name=""/>
        <dsp:cNvSpPr/>
      </dsp:nvSpPr>
      <dsp:spPr>
        <a:xfrm>
          <a:off x="5338073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Проектная</a:t>
          </a:r>
          <a:endParaRPr lang="ru-RU" sz="1200" kern="1200" dirty="0"/>
        </a:p>
      </dsp:txBody>
      <dsp:txXfrm>
        <a:off x="5562420" y="1709693"/>
        <a:ext cx="1083243" cy="1083243"/>
      </dsp:txXfrm>
    </dsp:sp>
    <dsp:sp modelId="{D51E0EB3-55E8-49E8-A2FB-5BE92DAFF7FC}">
      <dsp:nvSpPr>
        <dsp:cNvPr id="0" name=""/>
        <dsp:cNvSpPr/>
      </dsp:nvSpPr>
      <dsp:spPr>
        <a:xfrm rot="3240000">
          <a:off x="4526533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546625" y="3578717"/>
        <a:ext cx="227456" cy="312514"/>
      </dsp:txXfrm>
    </dsp:sp>
    <dsp:sp modelId="{7BA4E468-1012-4477-BD6C-4C95F2ECE314}">
      <dsp:nvSpPr>
        <dsp:cNvPr id="0" name=""/>
        <dsp:cNvSpPr/>
      </dsp:nvSpPr>
      <dsp:spPr>
        <a:xfrm>
          <a:off x="4558846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Аналитическая</a:t>
          </a:r>
          <a:endParaRPr lang="ru-RU" sz="1200" kern="1200" dirty="0"/>
        </a:p>
      </dsp:txBody>
      <dsp:txXfrm>
        <a:off x="4783193" y="4107907"/>
        <a:ext cx="1083243" cy="1083243"/>
      </dsp:txXfrm>
    </dsp:sp>
    <dsp:sp modelId="{0DC8F09B-8D14-4DB2-BA82-086256924BB3}">
      <dsp:nvSpPr>
        <dsp:cNvPr id="0" name=""/>
        <dsp:cNvSpPr/>
      </dsp:nvSpPr>
      <dsp:spPr>
        <a:xfrm rot="7560000">
          <a:off x="3276528" y="3513977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353917" y="3578717"/>
        <a:ext cx="227456" cy="312514"/>
      </dsp:txXfrm>
    </dsp:sp>
    <dsp:sp modelId="{50CDAFC1-DD15-4F4C-B529-D8B423A09AF6}">
      <dsp:nvSpPr>
        <dsp:cNvPr id="0" name=""/>
        <dsp:cNvSpPr/>
      </dsp:nvSpPr>
      <dsp:spPr>
        <a:xfrm>
          <a:off x="2037215" y="3883560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Организационно-управленческая</a:t>
          </a:r>
          <a:endParaRPr lang="ru-RU" sz="1100" kern="1200" dirty="0"/>
        </a:p>
      </dsp:txBody>
      <dsp:txXfrm>
        <a:off x="2261562" y="4107907"/>
        <a:ext cx="1083243" cy="1083243"/>
      </dsp:txXfrm>
    </dsp:sp>
    <dsp:sp modelId="{3F1BE15B-67A3-4247-A30D-AA402F406E68}">
      <dsp:nvSpPr>
        <dsp:cNvPr id="0" name=""/>
        <dsp:cNvSpPr/>
      </dsp:nvSpPr>
      <dsp:spPr>
        <a:xfrm rot="11880000">
          <a:off x="2890256" y="2325152"/>
          <a:ext cx="324937" cy="520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985351" y="2444386"/>
        <a:ext cx="227456" cy="312514"/>
      </dsp:txXfrm>
    </dsp:sp>
    <dsp:sp modelId="{9B286F44-7F71-4119-A1D4-36FF28AFEBFE}">
      <dsp:nvSpPr>
        <dsp:cNvPr id="0" name=""/>
        <dsp:cNvSpPr/>
      </dsp:nvSpPr>
      <dsp:spPr>
        <a:xfrm>
          <a:off x="1257988" y="1485346"/>
          <a:ext cx="1531937" cy="1531937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Педагогическая</a:t>
          </a:r>
          <a:endParaRPr lang="ru-RU" sz="1100" kern="1200" dirty="0"/>
        </a:p>
      </dsp:txBody>
      <dsp:txXfrm>
        <a:off x="1482335" y="1709693"/>
        <a:ext cx="1083243" cy="1083243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BAED8-8EC4-4621-886E-07B313D7E8E1}">
      <dsp:nvSpPr>
        <dsp:cNvPr id="0" name=""/>
        <dsp:cNvSpPr/>
      </dsp:nvSpPr>
      <dsp:spPr>
        <a:xfrm>
          <a:off x="2700" y="2119974"/>
          <a:ext cx="2357437" cy="1178718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Кафедра ИБАС</a:t>
          </a:r>
          <a:endParaRPr lang="ru-RU" sz="1900" kern="1200" dirty="0"/>
        </a:p>
      </dsp:txBody>
      <dsp:txXfrm>
        <a:off x="37223" y="2154497"/>
        <a:ext cx="2288391" cy="1109672"/>
      </dsp:txXfrm>
    </dsp:sp>
    <dsp:sp modelId="{7A9A3390-5CBE-42BB-A609-004B26CF5EC9}">
      <dsp:nvSpPr>
        <dsp:cNvPr id="0" name=""/>
        <dsp:cNvSpPr/>
      </dsp:nvSpPr>
      <dsp:spPr>
        <a:xfrm>
          <a:off x="2360138" y="2689755"/>
          <a:ext cx="942975" cy="39155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942975" y="195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08051" y="2685759"/>
        <a:ext cx="47148" cy="47148"/>
      </dsp:txXfrm>
    </dsp:sp>
    <dsp:sp modelId="{7504AD98-342B-4E4B-93C4-85AF0CC224CA}">
      <dsp:nvSpPr>
        <dsp:cNvPr id="0" name=""/>
        <dsp:cNvSpPr/>
      </dsp:nvSpPr>
      <dsp:spPr>
        <a:xfrm>
          <a:off x="3303113" y="2119974"/>
          <a:ext cx="2357437" cy="1178718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Информационная безопасность автоматизированных систем</a:t>
          </a:r>
          <a:endParaRPr lang="ru-RU" sz="1900" kern="1200" dirty="0"/>
        </a:p>
      </dsp:txBody>
      <dsp:txXfrm>
        <a:off x="3337636" y="2154497"/>
        <a:ext cx="2288391" cy="1109672"/>
      </dsp:txXfrm>
    </dsp:sp>
    <dsp:sp modelId="{4857F8B7-C860-49B1-86F8-77C16253C437}">
      <dsp:nvSpPr>
        <dsp:cNvPr id="0" name=""/>
        <dsp:cNvSpPr/>
      </dsp:nvSpPr>
      <dsp:spPr>
        <a:xfrm>
          <a:off x="5660551" y="2689755"/>
          <a:ext cx="942975" cy="39155"/>
        </a:xfrm>
        <a:custGeom>
          <a:avLst/>
          <a:gdLst/>
          <a:ahLst/>
          <a:cxnLst/>
          <a:rect l="0" t="0" r="0" b="0"/>
          <a:pathLst>
            <a:path>
              <a:moveTo>
                <a:pt x="0" y="19577"/>
              </a:moveTo>
              <a:lnTo>
                <a:pt x="942975" y="195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108464" y="2685759"/>
        <a:ext cx="47148" cy="47148"/>
      </dsp:txXfrm>
    </dsp:sp>
    <dsp:sp modelId="{67AAC529-FC4A-4839-9063-FE67E5727B31}">
      <dsp:nvSpPr>
        <dsp:cNvPr id="0" name=""/>
        <dsp:cNvSpPr/>
      </dsp:nvSpPr>
      <dsp:spPr>
        <a:xfrm>
          <a:off x="6603526" y="2282766"/>
          <a:ext cx="1521773" cy="85313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Специалисты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 (5 лет)</a:t>
          </a:r>
          <a:endParaRPr lang="ru-RU" sz="1900" kern="1200" dirty="0"/>
        </a:p>
      </dsp:txBody>
      <dsp:txXfrm>
        <a:off x="6628513" y="2307753"/>
        <a:ext cx="1471799" cy="803159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15044" y="641556"/>
          <a:ext cx="2100293" cy="1470205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Что изучают?</a:t>
          </a:r>
          <a:endParaRPr lang="ru-RU" sz="2100" kern="1200" dirty="0"/>
        </a:p>
      </dsp:txBody>
      <dsp:txXfrm rot="-5400000">
        <a:off x="1" y="1061615"/>
        <a:ext cx="1470205" cy="630088"/>
      </dsp:txXfrm>
    </dsp:sp>
    <dsp:sp modelId="{346C055C-4FDA-4701-8DFF-3E36403E1A0A}">
      <dsp:nvSpPr>
        <dsp:cNvPr id="0" name=""/>
        <dsp:cNvSpPr/>
      </dsp:nvSpPr>
      <dsp:spPr>
        <a:xfrm rot="5400000">
          <a:off x="3838898" y="-2260591"/>
          <a:ext cx="2010693" cy="6748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Безопасность операционных систем, Безопасность вычислительных сетей, Безопасность систем баз данных;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Криптографические методы защиты информации, Техническая защита информации;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Электроника и </a:t>
          </a:r>
          <a:r>
            <a:rPr lang="ru-RU" sz="1200" kern="1200" dirty="0" err="1" smtClean="0"/>
            <a:t>схемотехника</a:t>
          </a:r>
          <a:r>
            <a:rPr lang="ru-RU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Исследование операций и теории игр, Теория графов и ее приложения;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Разработка и эксплуатация защищенных автоматизированных систем;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Языки и технологии программирования;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Организация ЭВМ и вычислительных систем;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Системы и сети передачи информации.</a:t>
          </a:r>
          <a:endParaRPr lang="ru-RU" sz="1200" kern="1200" dirty="0"/>
        </a:p>
      </dsp:txBody>
      <dsp:txXfrm rot="-5400000">
        <a:off x="1470205" y="206256"/>
        <a:ext cx="6649926" cy="1814385"/>
      </dsp:txXfrm>
    </dsp:sp>
    <dsp:sp modelId="{6A5D082F-0387-43A6-B437-42065C173FFF}">
      <dsp:nvSpPr>
        <dsp:cNvPr id="0" name=""/>
        <dsp:cNvSpPr/>
      </dsp:nvSpPr>
      <dsp:spPr>
        <a:xfrm rot="5400000">
          <a:off x="-315044" y="2478190"/>
          <a:ext cx="2100293" cy="1470205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Кем работать?</a:t>
          </a:r>
          <a:endParaRPr lang="ru-RU" sz="2100" kern="1200" dirty="0"/>
        </a:p>
      </dsp:txBody>
      <dsp:txXfrm rot="-5400000">
        <a:off x="1" y="2898249"/>
        <a:ext cx="1470205" cy="630088"/>
      </dsp:txXfrm>
    </dsp:sp>
    <dsp:sp modelId="{11B63E7B-7A8B-4133-ADF1-4576DBE45302}">
      <dsp:nvSpPr>
        <dsp:cNvPr id="0" name=""/>
        <dsp:cNvSpPr/>
      </dsp:nvSpPr>
      <dsp:spPr>
        <a:xfrm rot="5400000">
          <a:off x="4258053" y="-431314"/>
          <a:ext cx="1172384" cy="6748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b="0" i="0" kern="1200" dirty="0" smtClean="0"/>
            <a:t>Специалист по технической защите информации;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Специалист по противодействию техническим разведкам;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Администратор по обеспечению безопасности информации;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Инженер по технической защите информации;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Инженер-программист по технической защите информации;</a:t>
          </a:r>
          <a:endParaRPr lang="ru-RU" sz="12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Техник по технической защите информации.</a:t>
          </a:r>
          <a:endParaRPr lang="ru-RU" sz="1200" kern="1200" dirty="0"/>
        </a:p>
      </dsp:txBody>
      <dsp:txXfrm rot="-5400000">
        <a:off x="1470206" y="2413764"/>
        <a:ext cx="6690849" cy="10579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44934" y="350218"/>
          <a:ext cx="2299560" cy="160969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Что изучают?</a:t>
          </a:r>
          <a:endParaRPr lang="ru-RU" sz="2300" kern="1200" dirty="0"/>
        </a:p>
      </dsp:txBody>
      <dsp:txXfrm rot="-5400000">
        <a:off x="0" y="810130"/>
        <a:ext cx="1609692" cy="689868"/>
      </dsp:txXfrm>
    </dsp:sp>
    <dsp:sp modelId="{346C055C-4FDA-4701-8DFF-3E36403E1A0A}">
      <dsp:nvSpPr>
        <dsp:cNvPr id="0" name=""/>
        <dsp:cNvSpPr/>
      </dsp:nvSpPr>
      <dsp:spPr>
        <a:xfrm rot="5400000">
          <a:off x="4091283" y="-2476306"/>
          <a:ext cx="1494714" cy="6457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Математика (высшая, дискретная, вычислительная)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Языки и технологии программирования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Операционные системы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Администрирование корпоративных компьютерных сетей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СУБД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Программирование в </a:t>
          </a:r>
          <a:r>
            <a:rPr lang="en-US" sz="1200" kern="1200" dirty="0" smtClean="0"/>
            <a:t>INTERNET;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САПР и графика: </a:t>
          </a:r>
          <a:r>
            <a:rPr lang="en-US" sz="1200" b="0" i="0" kern="1200" dirty="0" smtClean="0"/>
            <a:t>T-Flex Cad 3D, AutoCAD</a:t>
          </a:r>
          <a:r>
            <a:rPr lang="ru-RU" sz="1200" b="0" i="0" kern="1200" dirty="0" smtClean="0"/>
            <a:t>,</a:t>
          </a:r>
          <a:r>
            <a:rPr lang="en-US" sz="1200" b="0" i="0" kern="1200" dirty="0" smtClean="0"/>
            <a:t> </a:t>
          </a:r>
          <a:r>
            <a:rPr lang="en-US" sz="1200" b="0" i="0" kern="1200" dirty="0" err="1" smtClean="0"/>
            <a:t>Unigraphics</a:t>
          </a:r>
          <a:r>
            <a:rPr lang="ru-RU" sz="1200" b="0" i="0" kern="1200" dirty="0" smtClean="0"/>
            <a:t>.</a:t>
          </a:r>
          <a:endParaRPr lang="ru-RU" sz="1200" kern="1200" dirty="0"/>
        </a:p>
      </dsp:txBody>
      <dsp:txXfrm rot="-5400000">
        <a:off x="1609692" y="78251"/>
        <a:ext cx="6384930" cy="1348782"/>
      </dsp:txXfrm>
    </dsp:sp>
    <dsp:sp modelId="{6A5D082F-0387-43A6-B437-42065C173FFF}">
      <dsp:nvSpPr>
        <dsp:cNvPr id="0" name=""/>
        <dsp:cNvSpPr/>
      </dsp:nvSpPr>
      <dsp:spPr>
        <a:xfrm rot="5400000">
          <a:off x="-344934" y="2364954"/>
          <a:ext cx="2299560" cy="160969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Кем работать?</a:t>
          </a:r>
          <a:endParaRPr lang="ru-RU" sz="2300" kern="1200" dirty="0"/>
        </a:p>
      </dsp:txBody>
      <dsp:txXfrm rot="-5400000">
        <a:off x="0" y="2824866"/>
        <a:ext cx="1609692" cy="689868"/>
      </dsp:txXfrm>
    </dsp:sp>
    <dsp:sp modelId="{11B63E7B-7A8B-4133-ADF1-4576DBE45302}">
      <dsp:nvSpPr>
        <dsp:cNvPr id="0" name=""/>
        <dsp:cNvSpPr/>
      </dsp:nvSpPr>
      <dsp:spPr>
        <a:xfrm rot="5400000">
          <a:off x="4091283" y="-461571"/>
          <a:ext cx="1494714" cy="6457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Разработчик ПО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Web-</a:t>
          </a:r>
          <a:r>
            <a:rPr lang="ru-RU" sz="1200" kern="1200" dirty="0" smtClean="0"/>
            <a:t>программист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Разработчик вычислительных, управляющих и микропроцессорных систем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Администратор баз данных;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Системный администратор</a:t>
          </a:r>
          <a:r>
            <a:rPr lang="en-US" sz="1200" kern="1200" dirty="0" smtClean="0"/>
            <a:t>.</a:t>
          </a:r>
          <a:endParaRPr lang="ru-RU" sz="1200" kern="1200" dirty="0"/>
        </a:p>
      </dsp:txBody>
      <dsp:txXfrm rot="-5400000">
        <a:off x="1609692" y="2092986"/>
        <a:ext cx="6384930" cy="1348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C9FCB-0307-4B21-965B-801F979B732F}">
      <dsp:nvSpPr>
        <dsp:cNvPr id="0" name=""/>
        <dsp:cNvSpPr/>
      </dsp:nvSpPr>
      <dsp:spPr>
        <a:xfrm>
          <a:off x="3351609" y="1996942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Виды </a:t>
          </a:r>
          <a:r>
            <a:rPr lang="ru-RU" sz="1200" kern="1200" dirty="0" err="1" smtClean="0"/>
            <a:t>профессио-нальной</a:t>
          </a:r>
          <a:r>
            <a:rPr lang="ru-RU" sz="1200" kern="1200" dirty="0" smtClean="0"/>
            <a:t> деятельности магистра</a:t>
          </a:r>
          <a:endParaRPr lang="ru-RU" sz="1200" kern="1200" dirty="0"/>
        </a:p>
      </dsp:txBody>
      <dsp:txXfrm>
        <a:off x="3560263" y="2205596"/>
        <a:ext cx="1007473" cy="1007473"/>
      </dsp:txXfrm>
    </dsp:sp>
    <dsp:sp modelId="{F47B85FA-A116-4159-92C5-8AD8B9C02E67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958418" y="1620816"/>
        <a:ext cx="211162" cy="290655"/>
      </dsp:txXfrm>
    </dsp:sp>
    <dsp:sp modelId="{9D02AD42-3DE0-47F7-AA33-0C185EF8DB68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Научно-исследователь-</a:t>
          </a:r>
          <a:r>
            <a:rPr lang="ru-RU" sz="1200" kern="1200" dirty="0" err="1" smtClean="0"/>
            <a:t>ская</a:t>
          </a:r>
          <a:endParaRPr lang="ru-RU" sz="1200" kern="1200" dirty="0"/>
        </a:p>
      </dsp:txBody>
      <dsp:txXfrm>
        <a:off x="3560263" y="211644"/>
        <a:ext cx="1007473" cy="1007473"/>
      </dsp:txXfrm>
    </dsp:sp>
    <dsp:sp modelId="{FA5985F7-975F-4BA9-8E75-3260054D3915}">
      <dsp:nvSpPr>
        <dsp:cNvPr id="0" name=""/>
        <dsp:cNvSpPr/>
      </dsp:nvSpPr>
      <dsp:spPr>
        <a:xfrm rot="19800000">
          <a:off x="4769182" y="1972901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775244" y="2092411"/>
        <a:ext cx="211162" cy="290655"/>
      </dsp:txXfrm>
    </dsp:sp>
    <dsp:sp modelId="{18BF2E58-619A-499E-99F0-CBE9BCFEF0B2}">
      <dsp:nvSpPr>
        <dsp:cNvPr id="0" name=""/>
        <dsp:cNvSpPr/>
      </dsp:nvSpPr>
      <dsp:spPr>
        <a:xfrm>
          <a:off x="5078422" y="999966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Проектно-конструкторская</a:t>
          </a:r>
          <a:endParaRPr lang="ru-RU" sz="1050" kern="1200" dirty="0"/>
        </a:p>
      </dsp:txBody>
      <dsp:txXfrm>
        <a:off x="5287076" y="1208620"/>
        <a:ext cx="1007473" cy="1007473"/>
      </dsp:txXfrm>
    </dsp:sp>
    <dsp:sp modelId="{45D39ECE-1B2A-4A75-A16C-C175B74FB512}">
      <dsp:nvSpPr>
        <dsp:cNvPr id="0" name=""/>
        <dsp:cNvSpPr/>
      </dsp:nvSpPr>
      <dsp:spPr>
        <a:xfrm rot="1800000">
          <a:off x="4769182" y="296133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775244" y="3035600"/>
        <a:ext cx="211162" cy="290655"/>
      </dsp:txXfrm>
    </dsp:sp>
    <dsp:sp modelId="{A2C279F9-85BF-4164-8C3A-B671467C91F7}">
      <dsp:nvSpPr>
        <dsp:cNvPr id="0" name=""/>
        <dsp:cNvSpPr/>
      </dsp:nvSpPr>
      <dsp:spPr>
        <a:xfrm>
          <a:off x="5078422" y="2993918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Производственно-технологическая</a:t>
          </a:r>
          <a:endParaRPr lang="ru-RU" sz="1000" kern="1200" dirty="0"/>
        </a:p>
      </dsp:txBody>
      <dsp:txXfrm>
        <a:off x="5287076" y="3202572"/>
        <a:ext cx="1007473" cy="1007473"/>
      </dsp:txXfrm>
    </dsp:sp>
    <dsp:sp modelId="{D51E0EB3-55E8-49E8-A2FB-5BE92DAFF7FC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958418" y="3507195"/>
        <a:ext cx="211162" cy="290655"/>
      </dsp:txXfrm>
    </dsp:sp>
    <dsp:sp modelId="{7BA4E468-1012-4477-BD6C-4C95F2ECE314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Эксплуатаци-онная</a:t>
          </a:r>
          <a:endParaRPr lang="ru-RU" sz="1200" kern="1200" dirty="0"/>
        </a:p>
      </dsp:txBody>
      <dsp:txXfrm>
        <a:off x="3560263" y="4199548"/>
        <a:ext cx="1007473" cy="1007473"/>
      </dsp:txXfrm>
    </dsp:sp>
    <dsp:sp modelId="{0DC8F09B-8D14-4DB2-BA82-086256924BB3}">
      <dsp:nvSpPr>
        <dsp:cNvPr id="0" name=""/>
        <dsp:cNvSpPr/>
      </dsp:nvSpPr>
      <dsp:spPr>
        <a:xfrm rot="9000000">
          <a:off x="3057156" y="296133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141592" y="3035600"/>
        <a:ext cx="211162" cy="290655"/>
      </dsp:txXfrm>
    </dsp:sp>
    <dsp:sp modelId="{50CDAFC1-DD15-4F4C-B529-D8B423A09AF6}">
      <dsp:nvSpPr>
        <dsp:cNvPr id="0" name=""/>
        <dsp:cNvSpPr/>
      </dsp:nvSpPr>
      <dsp:spPr>
        <a:xfrm>
          <a:off x="1624796" y="2993918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Организационно-управленческая</a:t>
          </a:r>
          <a:endParaRPr lang="ru-RU" sz="1100" kern="1200" dirty="0"/>
        </a:p>
      </dsp:txBody>
      <dsp:txXfrm>
        <a:off x="1833450" y="3202572"/>
        <a:ext cx="1007473" cy="1007473"/>
      </dsp:txXfrm>
    </dsp:sp>
    <dsp:sp modelId="{3F1BE15B-67A3-4247-A30D-AA402F406E68}">
      <dsp:nvSpPr>
        <dsp:cNvPr id="0" name=""/>
        <dsp:cNvSpPr/>
      </dsp:nvSpPr>
      <dsp:spPr>
        <a:xfrm rot="12600000">
          <a:off x="3057156" y="1972901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141592" y="2092411"/>
        <a:ext cx="211162" cy="290655"/>
      </dsp:txXfrm>
    </dsp:sp>
    <dsp:sp modelId="{9B286F44-7F71-4119-A1D4-36FF28AFEBFE}">
      <dsp:nvSpPr>
        <dsp:cNvPr id="0" name=""/>
        <dsp:cNvSpPr/>
      </dsp:nvSpPr>
      <dsp:spPr>
        <a:xfrm>
          <a:off x="1624796" y="999966"/>
          <a:ext cx="1424781" cy="1424781"/>
        </a:xfrm>
        <a:prstGeom prst="ellipse">
          <a:avLst/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Педагогическая</a:t>
          </a:r>
          <a:endParaRPr lang="ru-RU" sz="1100" kern="1200" dirty="0"/>
        </a:p>
      </dsp:txBody>
      <dsp:txXfrm>
        <a:off x="1833450" y="1208620"/>
        <a:ext cx="1007473" cy="10074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5E1EF-29FF-4493-8EF0-7BC4F1CCD236}">
      <dsp:nvSpPr>
        <dsp:cNvPr id="0" name=""/>
        <dsp:cNvSpPr/>
      </dsp:nvSpPr>
      <dsp:spPr>
        <a:xfrm>
          <a:off x="176017" y="460628"/>
          <a:ext cx="2276360" cy="1190358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Информационные системы</a:t>
          </a:r>
          <a:endParaRPr lang="ru-RU" sz="1800" kern="1200" dirty="0"/>
        </a:p>
      </dsp:txBody>
      <dsp:txXfrm>
        <a:off x="210881" y="495492"/>
        <a:ext cx="2206632" cy="1120630"/>
      </dsp:txXfrm>
    </dsp:sp>
    <dsp:sp modelId="{4857F8B7-C860-49B1-86F8-77C16253C437}">
      <dsp:nvSpPr>
        <dsp:cNvPr id="0" name=""/>
        <dsp:cNvSpPr/>
      </dsp:nvSpPr>
      <dsp:spPr>
        <a:xfrm rot="21562036">
          <a:off x="2452350" y="960586"/>
          <a:ext cx="945740" cy="180000"/>
        </a:xfrm>
        <a:custGeom>
          <a:avLst/>
          <a:gdLst/>
          <a:ahLst/>
          <a:cxnLst/>
          <a:rect l="0" t="0" r="0" b="0"/>
          <a:pathLst>
            <a:path>
              <a:moveTo>
                <a:pt x="0" y="90000"/>
              </a:moveTo>
              <a:lnTo>
                <a:pt x="945740" y="900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901576" y="1026942"/>
        <a:ext cx="47287" cy="47287"/>
      </dsp:txXfrm>
    </dsp:sp>
    <dsp:sp modelId="{67AAC529-FC4A-4839-9063-FE67E5727B31}">
      <dsp:nvSpPr>
        <dsp:cNvPr id="0" name=""/>
        <dsp:cNvSpPr/>
      </dsp:nvSpPr>
      <dsp:spPr>
        <a:xfrm>
          <a:off x="3398062" y="709062"/>
          <a:ext cx="2104709" cy="67260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Бакалавры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(4 года)</a:t>
          </a:r>
          <a:endParaRPr lang="ru-RU" sz="1800" kern="1200" dirty="0"/>
        </a:p>
      </dsp:txBody>
      <dsp:txXfrm>
        <a:off x="3417762" y="728762"/>
        <a:ext cx="2065309" cy="633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85F82-198A-4EB2-A421-CFA40F6EF4B3}">
      <dsp:nvSpPr>
        <dsp:cNvPr id="0" name=""/>
        <dsp:cNvSpPr/>
      </dsp:nvSpPr>
      <dsp:spPr>
        <a:xfrm rot="5400000">
          <a:off x="-344934" y="350218"/>
          <a:ext cx="2299560" cy="160969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Что изучают?</a:t>
          </a:r>
          <a:endParaRPr lang="ru-RU" sz="2300" kern="1200" dirty="0"/>
        </a:p>
      </dsp:txBody>
      <dsp:txXfrm rot="-5400000">
        <a:off x="0" y="810130"/>
        <a:ext cx="1609692" cy="689868"/>
      </dsp:txXfrm>
    </dsp:sp>
    <dsp:sp modelId="{346C055C-4FDA-4701-8DFF-3E36403E1A0A}">
      <dsp:nvSpPr>
        <dsp:cNvPr id="0" name=""/>
        <dsp:cNvSpPr/>
      </dsp:nvSpPr>
      <dsp:spPr>
        <a:xfrm rot="5400000">
          <a:off x="4091283" y="-2476306"/>
          <a:ext cx="1494714" cy="6457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Математика (высшая, дискретная, вычислительная)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Языки и технологии программирования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Операционные системы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Искусственный интеллект;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Компьютерных сети</a:t>
          </a:r>
          <a:r>
            <a:rPr lang="en-US" sz="1200" kern="1200" dirty="0" smtClean="0"/>
            <a:t>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СУБД;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Защита информации;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Информационные банки.</a:t>
          </a:r>
          <a:endParaRPr lang="ru-RU" sz="1200" kern="1200" dirty="0"/>
        </a:p>
      </dsp:txBody>
      <dsp:txXfrm rot="-5400000">
        <a:off x="1609692" y="78251"/>
        <a:ext cx="6384930" cy="1348782"/>
      </dsp:txXfrm>
    </dsp:sp>
    <dsp:sp modelId="{6A5D082F-0387-43A6-B437-42065C173FFF}">
      <dsp:nvSpPr>
        <dsp:cNvPr id="0" name=""/>
        <dsp:cNvSpPr/>
      </dsp:nvSpPr>
      <dsp:spPr>
        <a:xfrm rot="5400000">
          <a:off x="-344934" y="2364954"/>
          <a:ext cx="2299560" cy="1609692"/>
        </a:xfrm>
        <a:prstGeom prst="chevron">
          <a:avLst/>
        </a:prstGeom>
        <a:solidFill>
          <a:srgbClr val="1976D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Кем работать?</a:t>
          </a:r>
          <a:endParaRPr lang="ru-RU" sz="2300" kern="1200" dirty="0"/>
        </a:p>
      </dsp:txBody>
      <dsp:txXfrm rot="-5400000">
        <a:off x="0" y="2824866"/>
        <a:ext cx="1609692" cy="689868"/>
      </dsp:txXfrm>
    </dsp:sp>
    <dsp:sp modelId="{11B63E7B-7A8B-4133-ADF1-4576DBE45302}">
      <dsp:nvSpPr>
        <dsp:cNvPr id="0" name=""/>
        <dsp:cNvSpPr/>
      </dsp:nvSpPr>
      <dsp:spPr>
        <a:xfrm rot="5400000">
          <a:off x="4091283" y="-461571"/>
          <a:ext cx="1494714" cy="6457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300" kern="1200" dirty="0" smtClean="0"/>
            <a:t>Инженер-программист (в конструкторских и научных организациях, в вычислительных центрах, в коммерческих организациях и банках);</a:t>
          </a:r>
          <a:endParaRPr lang="ru-RU" sz="1300" kern="1200" dirty="0"/>
        </a:p>
        <a:p>
          <a:pPr marL="57150" marR="0" lvl="1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300" kern="1200" dirty="0" smtClean="0"/>
            <a:t>Инженер-администратор баз данных и сетей (в конструкторских и научных организациях, в вычислительных центрах, в коммерческих организациях и банках);</a:t>
          </a:r>
          <a:endParaRPr lang="ru-RU" sz="1300" kern="1200" dirty="0"/>
        </a:p>
        <a:p>
          <a:pPr marL="5715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Инженер по разработке, эксплуатации и развитию компьютерных систем и сетей (в конструкторских и научных организациях, в вычислительных центрах, в коммерческих организациях и банках).</a:t>
          </a:r>
          <a:endParaRPr lang="ru-RU" sz="1300" kern="1200" dirty="0"/>
        </a:p>
      </dsp:txBody>
      <dsp:txXfrm rot="-5400000">
        <a:off x="1609692" y="2092986"/>
        <a:ext cx="6384930" cy="13487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A1A45-9F6E-481C-975F-BD4A9AC4BAB5}">
      <dsp:nvSpPr>
        <dsp:cNvPr id="0" name=""/>
        <dsp:cNvSpPr/>
      </dsp:nvSpPr>
      <dsp:spPr>
        <a:xfrm>
          <a:off x="2437" y="742626"/>
          <a:ext cx="2969650" cy="1191491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Программная инженерия</a:t>
          </a:r>
          <a:endParaRPr lang="ru-RU" sz="2000" kern="1200" dirty="0"/>
        </a:p>
      </dsp:txBody>
      <dsp:txXfrm>
        <a:off x="37335" y="777524"/>
        <a:ext cx="2899854" cy="1121695"/>
      </dsp:txXfrm>
    </dsp:sp>
    <dsp:sp modelId="{1019C8F2-4480-4F94-BAAE-170A4ECDEC61}">
      <dsp:nvSpPr>
        <dsp:cNvPr id="0" name=""/>
        <dsp:cNvSpPr/>
      </dsp:nvSpPr>
      <dsp:spPr>
        <a:xfrm rot="20705653">
          <a:off x="2942123" y="1036975"/>
          <a:ext cx="1780992" cy="144667"/>
        </a:xfrm>
        <a:custGeom>
          <a:avLst/>
          <a:gdLst/>
          <a:ahLst/>
          <a:cxnLst/>
          <a:rect l="0" t="0" r="0" b="0"/>
          <a:pathLst>
            <a:path>
              <a:moveTo>
                <a:pt x="0" y="72333"/>
              </a:moveTo>
              <a:lnTo>
                <a:pt x="1780992" y="72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788095" y="1064784"/>
        <a:ext cx="89049" cy="89049"/>
      </dsp:txXfrm>
    </dsp:sp>
    <dsp:sp modelId="{B168564F-3B2F-4BBF-9F52-8A5FB5FB9830}">
      <dsp:nvSpPr>
        <dsp:cNvPr id="0" name=""/>
        <dsp:cNvSpPr/>
      </dsp:nvSpPr>
      <dsp:spPr>
        <a:xfrm>
          <a:off x="4693151" y="511594"/>
          <a:ext cx="2418824" cy="737303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Бакалавры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(4 года)</a:t>
          </a:r>
          <a:endParaRPr lang="ru-RU" sz="2000" kern="1200" dirty="0"/>
        </a:p>
      </dsp:txBody>
      <dsp:txXfrm>
        <a:off x="4714746" y="533189"/>
        <a:ext cx="2375634" cy="694113"/>
      </dsp:txXfrm>
    </dsp:sp>
    <dsp:sp modelId="{AC2130AC-FB78-4549-A76A-F14DC8D6D6AF}">
      <dsp:nvSpPr>
        <dsp:cNvPr id="0" name=""/>
        <dsp:cNvSpPr/>
      </dsp:nvSpPr>
      <dsp:spPr>
        <a:xfrm rot="1026973">
          <a:off x="2932209" y="1531038"/>
          <a:ext cx="1800821" cy="144667"/>
        </a:xfrm>
        <a:custGeom>
          <a:avLst/>
          <a:gdLst/>
          <a:ahLst/>
          <a:cxnLst/>
          <a:rect l="0" t="0" r="0" b="0"/>
          <a:pathLst>
            <a:path>
              <a:moveTo>
                <a:pt x="0" y="72333"/>
              </a:moveTo>
              <a:lnTo>
                <a:pt x="1800821" y="72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787599" y="1558352"/>
        <a:ext cx="90041" cy="90041"/>
      </dsp:txXfrm>
    </dsp:sp>
    <dsp:sp modelId="{2ABE7F83-37FB-42AB-BA58-84184E201B7F}">
      <dsp:nvSpPr>
        <dsp:cNvPr id="0" name=""/>
        <dsp:cNvSpPr/>
      </dsp:nvSpPr>
      <dsp:spPr>
        <a:xfrm>
          <a:off x="4693151" y="1571597"/>
          <a:ext cx="2294391" cy="593551"/>
        </a:xfrm>
        <a:prstGeom prst="roundRect">
          <a:avLst>
            <a:gd name="adj" fmla="val 10000"/>
          </a:avLst>
        </a:prstGeom>
        <a:solidFill>
          <a:srgbClr val="1976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Магистры (2 года)</a:t>
          </a:r>
          <a:endParaRPr lang="ru-RU" sz="2000" kern="1200" dirty="0"/>
        </a:p>
      </dsp:txBody>
      <dsp:txXfrm>
        <a:off x="4710536" y="1588982"/>
        <a:ext cx="2259621" cy="558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8BE8E-9BCB-4BC0-A50B-C9B8635F083D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1ADAF-4CB9-4512-9A16-587C8D8EF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4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08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4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5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21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940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40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2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57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22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41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2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0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0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6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62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2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ADAF-4CB9-4512-9A16-587C8D8EFF6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9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7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0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2DD2-5F81-429B-A4D8-5879D9DA42FB}" type="datetimeFigureOut">
              <a:rPr lang="ru-RU" smtClean="0"/>
              <a:t>16.12.2015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047F-CCE0-4DE6-B30E-CB813D013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6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diagramData" Target="../diagrams/data9.xml"/><Relationship Id="rId11" Type="http://schemas.openxmlformats.org/officeDocument/2006/relationships/image" Target="../media/image10.jpeg"/><Relationship Id="rId5" Type="http://schemas.openxmlformats.org/officeDocument/2006/relationships/image" Target="../media/image2.png"/><Relationship Id="rId10" Type="http://schemas.microsoft.com/office/2007/relationships/diagramDrawing" Target="../diagrams/drawing9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diagramData" Target="../diagrams/data10.xml"/><Relationship Id="rId5" Type="http://schemas.openxmlformats.org/officeDocument/2006/relationships/image" Target="../media/image2.png"/><Relationship Id="rId10" Type="http://schemas.microsoft.com/office/2007/relationships/diagramDrawing" Target="../diagrams/drawing10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QuickStyle" Target="../diagrams/quickStyle1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1.xml"/><Relationship Id="rId12" Type="http://schemas.openxmlformats.org/officeDocument/2006/relationships/diagramLayout" Target="../diagrams/layout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diagramData" Target="../diagrams/data11.xml"/><Relationship Id="rId11" Type="http://schemas.openxmlformats.org/officeDocument/2006/relationships/diagramData" Target="../diagrams/data12.xml"/><Relationship Id="rId5" Type="http://schemas.openxmlformats.org/officeDocument/2006/relationships/image" Target="../media/image2.png"/><Relationship Id="rId15" Type="http://schemas.microsoft.com/office/2007/relationships/diagramDrawing" Target="../diagrams/drawing12.xml"/><Relationship Id="rId10" Type="http://schemas.microsoft.com/office/2007/relationships/diagramDrawing" Target="../diagrams/drawing1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1.xml"/><Relationship Id="rId14" Type="http://schemas.openxmlformats.org/officeDocument/2006/relationships/diagramColors" Target="../diagrams/colors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diagramData" Target="../diagrams/data13.xml"/><Relationship Id="rId5" Type="http://schemas.openxmlformats.org/officeDocument/2006/relationships/image" Target="../media/image5.png"/><Relationship Id="rId10" Type="http://schemas.microsoft.com/office/2007/relationships/diagramDrawing" Target="../diagrams/drawing13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4.xml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diagramData" Target="../diagrams/data14.xml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microsoft.com/office/2007/relationships/diagramDrawing" Target="../diagrams/drawing14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diagramData" Target="../diagrams/data15.xml"/><Relationship Id="rId5" Type="http://schemas.openxmlformats.org/officeDocument/2006/relationships/image" Target="../media/image2.png"/><Relationship Id="rId10" Type="http://schemas.microsoft.com/office/2007/relationships/diagramDrawing" Target="../diagrams/drawing1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13" Type="http://schemas.openxmlformats.org/officeDocument/2006/relationships/diagramQuickStyle" Target="../diagrams/quickStyle17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6.xml"/><Relationship Id="rId12" Type="http://schemas.openxmlformats.org/officeDocument/2006/relationships/diagramLayout" Target="../diagrams/layout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diagramData" Target="../diagrams/data16.xml"/><Relationship Id="rId11" Type="http://schemas.openxmlformats.org/officeDocument/2006/relationships/diagramData" Target="../diagrams/data17.xml"/><Relationship Id="rId5" Type="http://schemas.openxmlformats.org/officeDocument/2006/relationships/image" Target="../media/image2.png"/><Relationship Id="rId15" Type="http://schemas.microsoft.com/office/2007/relationships/diagramDrawing" Target="../diagrams/drawing17.xml"/><Relationship Id="rId10" Type="http://schemas.microsoft.com/office/2007/relationships/diagramDrawing" Target="../diagrams/drawing16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6.xml"/><Relationship Id="rId14" Type="http://schemas.openxmlformats.org/officeDocument/2006/relationships/diagramColors" Target="../diagrams/colors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diagramData" Target="../diagrams/data18.xml"/><Relationship Id="rId11" Type="http://schemas.openxmlformats.org/officeDocument/2006/relationships/image" Target="../media/image14.jpg"/><Relationship Id="rId5" Type="http://schemas.openxmlformats.org/officeDocument/2006/relationships/image" Target="../media/image2.png"/><Relationship Id="rId10" Type="http://schemas.microsoft.com/office/2007/relationships/diagramDrawing" Target="../diagrams/drawing18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diagramData" Target="../diagrams/data19.xml"/><Relationship Id="rId5" Type="http://schemas.openxmlformats.org/officeDocument/2006/relationships/image" Target="../media/image2.png"/><Relationship Id="rId10" Type="http://schemas.microsoft.com/office/2007/relationships/diagramDrawing" Target="../diagrams/drawing19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0.xml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microsoft.com/office/2007/relationships/diagramDrawing" Target="../diagrams/drawing20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diagramData" Target="../diagrams/data21.xml"/><Relationship Id="rId5" Type="http://schemas.openxmlformats.org/officeDocument/2006/relationships/image" Target="../media/image2.png"/><Relationship Id="rId10" Type="http://schemas.microsoft.com/office/2007/relationships/diagramDrawing" Target="../diagrams/drawing2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13" Type="http://schemas.openxmlformats.org/officeDocument/2006/relationships/diagramQuickStyle" Target="../diagrams/quickStyle2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2.xml"/><Relationship Id="rId12" Type="http://schemas.openxmlformats.org/officeDocument/2006/relationships/diagramLayout" Target="../diagrams/layout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diagramData" Target="../diagrams/data22.xml"/><Relationship Id="rId11" Type="http://schemas.openxmlformats.org/officeDocument/2006/relationships/diagramData" Target="../diagrams/data23.xml"/><Relationship Id="rId5" Type="http://schemas.openxmlformats.org/officeDocument/2006/relationships/image" Target="../media/image2.png"/><Relationship Id="rId15" Type="http://schemas.microsoft.com/office/2007/relationships/diagramDrawing" Target="../diagrams/drawing23.xml"/><Relationship Id="rId10" Type="http://schemas.microsoft.com/office/2007/relationships/diagramDrawing" Target="../diagrams/drawing2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2.xml"/><Relationship Id="rId14" Type="http://schemas.openxmlformats.org/officeDocument/2006/relationships/diagramColors" Target="../diagrams/colors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diagramData" Target="../diagrams/data24.xml"/><Relationship Id="rId5" Type="http://schemas.openxmlformats.org/officeDocument/2006/relationships/image" Target="../media/image5.png"/><Relationship Id="rId10" Type="http://schemas.microsoft.com/office/2007/relationships/diagramDrawing" Target="../diagrams/drawing24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13" Type="http://schemas.openxmlformats.org/officeDocument/2006/relationships/diagramQuickStyle" Target="../diagrams/quickStyle26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5.xml"/><Relationship Id="rId12" Type="http://schemas.openxmlformats.org/officeDocument/2006/relationships/diagramLayout" Target="../diagrams/layout26.xml"/><Relationship Id="rId17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wmf"/><Relationship Id="rId1" Type="http://schemas.openxmlformats.org/officeDocument/2006/relationships/tags" Target="../tags/tag22.xml"/><Relationship Id="rId6" Type="http://schemas.openxmlformats.org/officeDocument/2006/relationships/diagramData" Target="../diagrams/data25.xml"/><Relationship Id="rId11" Type="http://schemas.openxmlformats.org/officeDocument/2006/relationships/diagramData" Target="../diagrams/data26.xml"/><Relationship Id="rId5" Type="http://schemas.openxmlformats.org/officeDocument/2006/relationships/image" Target="../media/image2.png"/><Relationship Id="rId15" Type="http://schemas.microsoft.com/office/2007/relationships/diagramDrawing" Target="../diagrams/drawing26.xml"/><Relationship Id="rId10" Type="http://schemas.microsoft.com/office/2007/relationships/diagramDrawing" Target="../diagrams/drawing2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5.xml"/><Relationship Id="rId14" Type="http://schemas.openxmlformats.org/officeDocument/2006/relationships/diagramColors" Target="../diagrams/colors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7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diagramData" Target="../diagrams/data27.xml"/><Relationship Id="rId5" Type="http://schemas.openxmlformats.org/officeDocument/2006/relationships/image" Target="../media/image2.png"/><Relationship Id="rId10" Type="http://schemas.microsoft.com/office/2007/relationships/diagramDrawing" Target="../diagrams/drawing27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8.xml"/><Relationship Id="rId13" Type="http://schemas.openxmlformats.org/officeDocument/2006/relationships/diagramQuickStyle" Target="../diagrams/quickStyle29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8.xml"/><Relationship Id="rId12" Type="http://schemas.openxmlformats.org/officeDocument/2006/relationships/diagramLayout" Target="../diagrams/layout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diagramData" Target="../diagrams/data28.xml"/><Relationship Id="rId11" Type="http://schemas.openxmlformats.org/officeDocument/2006/relationships/diagramData" Target="../diagrams/data29.xml"/><Relationship Id="rId5" Type="http://schemas.openxmlformats.org/officeDocument/2006/relationships/image" Target="../media/image2.png"/><Relationship Id="rId15" Type="http://schemas.microsoft.com/office/2007/relationships/diagramDrawing" Target="../diagrams/drawing29.xml"/><Relationship Id="rId10" Type="http://schemas.microsoft.com/office/2007/relationships/diagramDrawing" Target="../diagrams/drawing28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8.xml"/><Relationship Id="rId14" Type="http://schemas.openxmlformats.org/officeDocument/2006/relationships/diagramColors" Target="../diagrams/colors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0.xml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diagramData" Target="../diagrams/data30.xml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diagramDrawing" Target="../diagrams/drawing30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diagramData" Target="../diagrams/data31.xml"/><Relationship Id="rId5" Type="http://schemas.openxmlformats.org/officeDocument/2006/relationships/image" Target="../media/image2.png"/><Relationship Id="rId10" Type="http://schemas.microsoft.com/office/2007/relationships/diagramDrawing" Target="../diagrams/drawing3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2.xml"/><Relationship Id="rId13" Type="http://schemas.openxmlformats.org/officeDocument/2006/relationships/diagramQuickStyle" Target="../diagrams/quickStyle3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2.xml"/><Relationship Id="rId12" Type="http://schemas.openxmlformats.org/officeDocument/2006/relationships/diagramLayout" Target="../diagrams/layout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diagramData" Target="../diagrams/data32.xml"/><Relationship Id="rId11" Type="http://schemas.openxmlformats.org/officeDocument/2006/relationships/diagramData" Target="../diagrams/data33.xml"/><Relationship Id="rId5" Type="http://schemas.openxmlformats.org/officeDocument/2006/relationships/image" Target="../media/image2.png"/><Relationship Id="rId15" Type="http://schemas.microsoft.com/office/2007/relationships/diagramDrawing" Target="../diagrams/drawing33.xml"/><Relationship Id="rId10" Type="http://schemas.microsoft.com/office/2007/relationships/diagramDrawing" Target="../diagrams/drawing3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2.xml"/><Relationship Id="rId14" Type="http://schemas.openxmlformats.org/officeDocument/2006/relationships/diagramColors" Target="../diagrams/colors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34.xml"/><Relationship Id="rId12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diagramData" Target="../diagrams/data34.xml"/><Relationship Id="rId11" Type="http://schemas.openxmlformats.org/officeDocument/2006/relationships/image" Target="../media/image20.jpg"/><Relationship Id="rId5" Type="http://schemas.openxmlformats.org/officeDocument/2006/relationships/image" Target="../media/image5.png"/><Relationship Id="rId10" Type="http://schemas.microsoft.com/office/2007/relationships/diagramDrawing" Target="../diagrams/drawing34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3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5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diagramData" Target="../diagrams/data35.xml"/><Relationship Id="rId5" Type="http://schemas.openxmlformats.org/officeDocument/2006/relationships/image" Target="../media/image2.png"/><Relationship Id="rId10" Type="http://schemas.microsoft.com/office/2007/relationships/diagramDrawing" Target="../diagrams/drawing3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diagramData" Target="../diagrams/data3.xml"/><Relationship Id="rId11" Type="http://schemas.openxmlformats.org/officeDocument/2006/relationships/image" Target="../media/image6.jpg"/><Relationship Id="rId5" Type="http://schemas.openxmlformats.org/officeDocument/2006/relationships/image" Target="../media/image2.png"/><Relationship Id="rId10" Type="http://schemas.microsoft.com/office/2007/relationships/diagramDrawing" Target="../diagrams/drawing3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diagramData" Target="../diagrams/data4.xml"/><Relationship Id="rId5" Type="http://schemas.openxmlformats.org/officeDocument/2006/relationships/image" Target="../media/image2.png"/><Relationship Id="rId10" Type="http://schemas.microsoft.com/office/2007/relationships/diagramDrawing" Target="../diagrams/drawing4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2.png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diagramData" Target="../diagrams/data7.xml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microsoft.com/office/2007/relationships/diagramDrawing" Target="../diagrams/drawing7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diagramData" Target="../diagrams/data8.xml"/><Relationship Id="rId5" Type="http://schemas.openxmlformats.org/officeDocument/2006/relationships/image" Target="../media/image2.png"/><Relationship Id="rId10" Type="http://schemas.microsoft.com/office/2007/relationships/diagramDrawing" Target="../diagrams/drawing8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2213210" y="2126038"/>
            <a:ext cx="7715110" cy="2589224"/>
            <a:chOff x="204267" y="170844"/>
            <a:chExt cx="4331941" cy="1453818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pic>
        <p:nvPicPr>
          <p:cNvPr id="4" name="mix_7m25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4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59">
        <p:fade/>
      </p:transition>
    </mc:Choice>
    <mc:Fallback>
      <p:transition spd="med" advClick="0" advTm="1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916563" y="-79077"/>
            <a:ext cx="4049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Программная инженерия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290938449"/>
              </p:ext>
            </p:extLst>
          </p:nvPr>
        </p:nvGraphicFramePr>
        <p:xfrm>
          <a:off x="1998678" y="1080466"/>
          <a:ext cx="7114414" cy="267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6" y="3839534"/>
            <a:ext cx="3217995" cy="21319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68" y="3923323"/>
            <a:ext cx="2731310" cy="20484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00570" y="3427073"/>
            <a:ext cx="48150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</a:rPr>
              <a:t>По направлению </a:t>
            </a:r>
            <a:r>
              <a:rPr lang="ru-RU" sz="1600" dirty="0" smtClean="0">
                <a:solidFill>
                  <a:srgbClr val="333333"/>
                </a:solidFill>
              </a:rPr>
              <a:t>«Программная </a:t>
            </a:r>
            <a:r>
              <a:rPr lang="ru-RU" sz="1600" dirty="0">
                <a:solidFill>
                  <a:srgbClr val="333333"/>
                </a:solidFill>
              </a:rPr>
              <a:t>инженерия» </a:t>
            </a:r>
            <a:r>
              <a:rPr lang="ru-RU" sz="1600" dirty="0" smtClean="0">
                <a:solidFill>
                  <a:srgbClr val="333333"/>
                </a:solidFill>
              </a:rPr>
              <a:t>ведется </a:t>
            </a:r>
            <a:r>
              <a:rPr lang="ru-RU" sz="1600" dirty="0">
                <a:solidFill>
                  <a:srgbClr val="333333"/>
                </a:solidFill>
              </a:rPr>
              <a:t>подготовка специалистов в области </a:t>
            </a:r>
            <a:r>
              <a:rPr lang="ru-RU" sz="1600" b="1" dirty="0">
                <a:solidFill>
                  <a:srgbClr val="333333"/>
                </a:solidFill>
              </a:rPr>
              <a:t>полного цикла </a:t>
            </a:r>
            <a:r>
              <a:rPr lang="ru-RU" sz="1600" dirty="0">
                <a:solidFill>
                  <a:srgbClr val="333333"/>
                </a:solidFill>
              </a:rPr>
              <a:t>производства программного обеспечения – от начальных стадий проектирования до внедрения и сопровождения готовых программных и информационных систем. В этом ее основное отличие от существующей образовательной программы «Информатика и вычислительная техника», в которой акцент делается на подготовку более «узких» специалистов - программистов.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55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136">
        <p:fade/>
      </p:transition>
    </mc:Choice>
    <mc:Fallback>
      <p:transition spd="med" advClick="0" advTm="14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Программная инженерия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35022146"/>
              </p:ext>
            </p:extLst>
          </p:nvPr>
        </p:nvGraphicFramePr>
        <p:xfrm>
          <a:off x="1906018" y="1971304"/>
          <a:ext cx="8218286" cy="406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7514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838">
        <p:fade/>
      </p:transition>
    </mc:Choice>
    <mc:Fallback>
      <p:transition spd="med" advClick="0" advTm="9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Программная инженерия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86794320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7698490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9520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230">
        <p:fade/>
      </p:transition>
    </mc:Choice>
    <mc:Fallback>
      <p:transition spd="med" advClick="0" advTm="6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876801" y="0"/>
            <a:ext cx="7324354" cy="2183027"/>
            <a:chOff x="4876801" y="0"/>
            <a:chExt cx="7324354" cy="222533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3" r="14467"/>
            <a:stretch/>
          </p:blipFill>
          <p:spPr>
            <a:xfrm>
              <a:off x="4876801" y="0"/>
              <a:ext cx="7324354" cy="22253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67626" y="28821"/>
              <a:ext cx="30644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НАПРАВЛЕНИЯ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ПОДГОТОВКИ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91641856"/>
              </p:ext>
            </p:extLst>
          </p:nvPr>
        </p:nvGraphicFramePr>
        <p:xfrm>
          <a:off x="2004872" y="10306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6901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791">
        <p:fade/>
      </p:transition>
    </mc:Choice>
    <mc:Fallback>
      <p:transition spd="med" advClick="0" advTm="4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Бизнес-информатика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43741987"/>
              </p:ext>
            </p:extLst>
          </p:nvPr>
        </p:nvGraphicFramePr>
        <p:xfrm>
          <a:off x="1784890" y="1718513"/>
          <a:ext cx="8205274" cy="32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99" y="3562116"/>
            <a:ext cx="3094358" cy="2196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5" y="3294067"/>
            <a:ext cx="2868025" cy="2732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48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292">
        <p:fade/>
      </p:transition>
    </mc:Choice>
    <mc:Fallback>
      <p:transition spd="med" advClick="0" advTm="8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Бизнес-информатика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73182300"/>
              </p:ext>
            </p:extLst>
          </p:nvPr>
        </p:nvGraphicFramePr>
        <p:xfrm>
          <a:off x="1906018" y="1971304"/>
          <a:ext cx="8218286" cy="406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0099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9717">
        <p:fade/>
      </p:transition>
    </mc:Choice>
    <mc:Fallback>
      <p:transition spd="med" advClick="0" advTm="19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Бизнес-информатика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86794320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0084961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8049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234">
        <p:fade/>
      </p:transition>
    </mc:Choice>
    <mc:Fallback>
      <p:transition spd="med" advClick="0" advTm="8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Экономическая безопасность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034390468"/>
              </p:ext>
            </p:extLst>
          </p:nvPr>
        </p:nvGraphicFramePr>
        <p:xfrm>
          <a:off x="1784890" y="1718513"/>
          <a:ext cx="8205274" cy="32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26" y="3178738"/>
            <a:ext cx="4535389" cy="2846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6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436">
        <p:fade/>
      </p:transition>
    </mc:Choice>
    <mc:Fallback>
      <p:transition spd="med" advClick="0" advTm="9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Экономическая безопасность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52435267"/>
              </p:ext>
            </p:extLst>
          </p:nvPr>
        </p:nvGraphicFramePr>
        <p:xfrm>
          <a:off x="1906018" y="1971304"/>
          <a:ext cx="8218286" cy="406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0679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574">
        <p:fade/>
      </p:transition>
    </mc:Choice>
    <mc:Fallback>
      <p:transition spd="med" advClick="0" advTm="14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Прикладная информатика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0739555"/>
              </p:ext>
            </p:extLst>
          </p:nvPr>
        </p:nvGraphicFramePr>
        <p:xfrm>
          <a:off x="1784890" y="1718513"/>
          <a:ext cx="8205274" cy="32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1292682350_20100624-093228-new_1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6615" y="3599639"/>
            <a:ext cx="4066627" cy="2259236"/>
          </a:xfrm>
          <a:prstGeom prst="rect">
            <a:avLst/>
          </a:prstGeom>
        </p:spPr>
      </p:pic>
      <p:pic>
        <p:nvPicPr>
          <p:cNvPr id="15" name="Picture 2" descr="D:\Институт\семестр 8\КИС\Глушкова\РГЗ\Оля\картинки\MicroStrategy-MSMobile-ipad-inline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57535" y="3605471"/>
            <a:ext cx="3001535" cy="225715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22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209">
        <p:fade/>
      </p:transition>
    </mc:Choice>
    <mc:Fallback>
      <p:transition spd="med" advClick="0" advTm="11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945760" y="2669420"/>
            <a:ext cx="8626559" cy="1593637"/>
            <a:chOff x="1906017" y="839955"/>
            <a:chExt cx="8626559" cy="1753001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906017" y="839955"/>
              <a:ext cx="8626559" cy="1753001"/>
              <a:chOff x="2238069" y="2042674"/>
              <a:chExt cx="8626559" cy="143318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2238069" y="2042674"/>
                <a:ext cx="8626559" cy="1433188"/>
                <a:chOff x="2091485" y="1795476"/>
                <a:chExt cx="8626559" cy="1433188"/>
              </a:xfrm>
            </p:grpSpPr>
            <p:sp>
              <p:nvSpPr>
                <p:cNvPr id="3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8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2450835" y="2186338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2446468" y="1051232"/>
              <a:ext cx="7545656" cy="14557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ФАКУЛЬТЕТ КОМПЬЮТЕРНЫХ </a:t>
              </a:r>
            </a:p>
            <a:p>
              <a:pPr algn="ctr"/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ТЕХНОЛОГИЙ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38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444">
        <p:fade/>
      </p:transition>
    </mc:Choice>
    <mc:Fallback>
      <p:transition spd="med" advClick="0" advTm="34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Прикладная информатика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85771711"/>
              </p:ext>
            </p:extLst>
          </p:nvPr>
        </p:nvGraphicFramePr>
        <p:xfrm>
          <a:off x="1906018" y="1971304"/>
          <a:ext cx="8218286" cy="406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5397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173">
        <p:fade/>
      </p:transition>
    </mc:Choice>
    <mc:Fallback>
      <p:transition spd="med" advClick="0" advTm="17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Прикладная информатика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86794320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1180528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9220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933">
        <p:fade/>
      </p:transition>
    </mc:Choice>
    <mc:Fallback>
      <p:transition spd="med" advClick="0" advTm="5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876801" y="0"/>
            <a:ext cx="7324354" cy="2183027"/>
            <a:chOff x="4876801" y="0"/>
            <a:chExt cx="7324354" cy="222533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3" r="14467"/>
            <a:stretch/>
          </p:blipFill>
          <p:spPr>
            <a:xfrm>
              <a:off x="4876801" y="0"/>
              <a:ext cx="7324354" cy="22253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67626" y="28821"/>
              <a:ext cx="30644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НАПРАВЛЕНИЯ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ПОДГОТОВКИ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81287883"/>
              </p:ext>
            </p:extLst>
          </p:nvPr>
        </p:nvGraphicFramePr>
        <p:xfrm>
          <a:off x="2004872" y="10306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6909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75">
        <p:fade/>
      </p:transition>
    </mc:Choice>
    <mc:Fallback>
      <p:transition spd="med" advClick="0" advTm="4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764456" y="-97394"/>
            <a:ext cx="5049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«Прикладная математика и информатика» и «Прикладная математика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511728687"/>
              </p:ext>
            </p:extLst>
          </p:nvPr>
        </p:nvGraphicFramePr>
        <p:xfrm>
          <a:off x="2611395" y="1956853"/>
          <a:ext cx="7378768" cy="304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295697486"/>
              </p:ext>
            </p:extLst>
          </p:nvPr>
        </p:nvGraphicFramePr>
        <p:xfrm>
          <a:off x="2611395" y="3358743"/>
          <a:ext cx="7340131" cy="225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5" name="Picture 2" descr="j021556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9722" y="1876152"/>
            <a:ext cx="1593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9" y="3624750"/>
            <a:ext cx="2266417" cy="2266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15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333">
        <p:fade/>
      </p:transition>
    </mc:Choice>
    <mc:Fallback>
      <p:transition spd="med" advClick="0" advTm="13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731505" y="-5447"/>
            <a:ext cx="5049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«</a:t>
            </a:r>
            <a:r>
              <a:rPr lang="ru-RU" sz="2800" b="1" dirty="0">
                <a:solidFill>
                  <a:schemeClr val="bg1"/>
                </a:solidFill>
              </a:rPr>
              <a:t>Прикладная математика и информатика» и «Прикладная математика</a:t>
            </a:r>
            <a:r>
              <a:rPr lang="ru-RU" sz="3600" b="1" dirty="0">
                <a:solidFill>
                  <a:schemeClr val="bg1"/>
                </a:solidFill>
              </a:rPr>
              <a:t>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94141367"/>
              </p:ext>
            </p:extLst>
          </p:nvPr>
        </p:nvGraphicFramePr>
        <p:xfrm>
          <a:off x="1906018" y="1771135"/>
          <a:ext cx="8218286" cy="4267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7611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9812">
        <p:fade/>
      </p:transition>
    </mc:Choice>
    <mc:Fallback>
      <p:transition spd="med" advClick="0" advTm="19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«Прикладная математика и информатика» и «Прикладная математика</a:t>
            </a:r>
            <a:r>
              <a:rPr lang="ru-RU" sz="3200" b="1" dirty="0">
                <a:solidFill>
                  <a:schemeClr val="bg1"/>
                </a:solidFill>
              </a:rPr>
              <a:t>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86794320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022224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1042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516">
        <p:fade/>
      </p:transition>
    </mc:Choice>
    <mc:Fallback>
      <p:transition spd="med" advClick="0" advTm="6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211925" y="-79431"/>
            <a:ext cx="504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Математическое обеспечение и администрирование информационных систем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97915295"/>
              </p:ext>
            </p:extLst>
          </p:nvPr>
        </p:nvGraphicFramePr>
        <p:xfrm>
          <a:off x="1784890" y="1718513"/>
          <a:ext cx="8205274" cy="32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74" y="3502636"/>
            <a:ext cx="6772275" cy="2381250"/>
          </a:xfrm>
          <a:prstGeom prst="rect">
            <a:avLst/>
          </a:prstGeom>
        </p:spPr>
      </p:pic>
      <p:pic>
        <p:nvPicPr>
          <p:cNvPr id="14" name="Рисунок 13" descr="Black-Scholes.jpe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995" y="3331378"/>
            <a:ext cx="2857520" cy="2233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60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74">
        <p:fade/>
      </p:transition>
    </mc:Choice>
    <mc:Fallback>
      <p:transition spd="med" advClick="0" advTm="9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42206" y="-79150"/>
            <a:ext cx="504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Математическое обеспечение и администрирование информационных систем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49777730"/>
              </p:ext>
            </p:extLst>
          </p:nvPr>
        </p:nvGraphicFramePr>
        <p:xfrm>
          <a:off x="1906017" y="1721708"/>
          <a:ext cx="8218286" cy="4267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3472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1126">
        <p:fade/>
      </p:transition>
    </mc:Choice>
    <mc:Fallback>
      <p:transition spd="med" advClick="0" advTm="21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Математическое обеспечение и администрирование информационных систем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86794320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9123754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5608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495">
        <p:fade/>
      </p:transition>
    </mc:Choice>
    <mc:Fallback>
      <p:transition spd="med" advClick="0" advTm="5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876801" y="0"/>
            <a:ext cx="7324354" cy="2183027"/>
            <a:chOff x="4876801" y="0"/>
            <a:chExt cx="7324354" cy="222533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3" r="14467"/>
            <a:stretch/>
          </p:blipFill>
          <p:spPr>
            <a:xfrm>
              <a:off x="4876801" y="0"/>
              <a:ext cx="7324354" cy="22253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67626" y="28821"/>
              <a:ext cx="30644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НАПРАВЛЕНИЯ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ПОДГОТОВКИ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35014220"/>
              </p:ext>
            </p:extLst>
          </p:nvPr>
        </p:nvGraphicFramePr>
        <p:xfrm>
          <a:off x="2003799" y="2827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5" y="3476422"/>
            <a:ext cx="4524824" cy="2546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23" y="3476422"/>
            <a:ext cx="4544660" cy="2551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12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263">
        <p:fade/>
      </p:transition>
    </mc:Choice>
    <mc:Fallback>
      <p:transition spd="med" advClick="0" advTm="8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876801" y="-41361"/>
            <a:ext cx="7324354" cy="2224388"/>
            <a:chOff x="4876801" y="-42163"/>
            <a:chExt cx="7324354" cy="226750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3" r="14467"/>
            <a:stretch/>
          </p:blipFill>
          <p:spPr>
            <a:xfrm>
              <a:off x="4876801" y="0"/>
              <a:ext cx="7324354" cy="22253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97810" y="-42163"/>
              <a:ext cx="4077708" cy="141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КАФЕДРЫ ФАКУЛЬТЕТА КОМПЬЮТЕРНЫХ ТЕХНОЛОГИЙ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9670850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6133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190">
        <p:fade/>
      </p:transition>
    </mc:Choice>
    <mc:Fallback>
      <p:transition spd="med" advClick="0" advTm="4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42206" y="-79150"/>
            <a:ext cx="504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Информационная безопасность автоматизированных систем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3960127"/>
              </p:ext>
            </p:extLst>
          </p:nvPr>
        </p:nvGraphicFramePr>
        <p:xfrm>
          <a:off x="1906017" y="1721708"/>
          <a:ext cx="8218286" cy="4267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1992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48">
        <p:fade/>
      </p:transition>
    </mc:Choice>
    <mc:Fallback>
      <p:transition spd="med" advClick="0" advTm="15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842109" y="1895912"/>
            <a:ext cx="10512286" cy="2897660"/>
            <a:chOff x="1906017" y="839955"/>
            <a:chExt cx="8626559" cy="175299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06017" y="839955"/>
              <a:ext cx="8626559" cy="1752999"/>
              <a:chOff x="2238069" y="2042675"/>
              <a:chExt cx="8626559" cy="14331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2238069" y="2042675"/>
                <a:ext cx="8626559" cy="1433187"/>
                <a:chOff x="2091485" y="1795477"/>
                <a:chExt cx="8626559" cy="1433187"/>
              </a:xfrm>
            </p:grpSpPr>
            <p:sp>
              <p:nvSpPr>
                <p:cNvPr id="4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9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450835" y="2186338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2448424" y="839955"/>
              <a:ext cx="7541745" cy="16943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Студенты нашего факультета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активно принимают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участие в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различных мероприятиях</a:t>
              </a:r>
              <a:endParaRPr lang="ru-RU" sz="4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57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214">
        <p:fade/>
      </p:transition>
    </mc:Choice>
    <mc:Fallback>
      <p:transition spd="med" advClick="0" advTm="3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656368" y="2281118"/>
            <a:ext cx="10939246" cy="2251758"/>
            <a:chOff x="1906016" y="839955"/>
            <a:chExt cx="8626560" cy="175299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06017" y="839955"/>
              <a:ext cx="8626559" cy="1752999"/>
              <a:chOff x="2238069" y="2042675"/>
              <a:chExt cx="8626559" cy="14331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2238069" y="2042675"/>
                <a:ext cx="8626559" cy="1433187"/>
                <a:chOff x="2091485" y="1795477"/>
                <a:chExt cx="8626559" cy="1433187"/>
              </a:xfrm>
            </p:grpSpPr>
            <p:sp>
              <p:nvSpPr>
                <p:cNvPr id="4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9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450836" y="2112854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1906016" y="925620"/>
              <a:ext cx="8573442" cy="16532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Участие в международном</a:t>
              </a:r>
              <a:endPara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чемпионате по программированию </a:t>
              </a:r>
              <a:endPara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ACM ICPC</a:t>
              </a:r>
              <a:endParaRPr lang="ru-RU" sz="4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</p:spTree>
    <p:extLst>
      <p:ext uri="{BB962C8B-B14F-4D97-AF65-F5344CB8AC3E}">
        <p14:creationId xmlns:p14="http://schemas.microsoft.com/office/powerpoint/2010/main" val="413968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912">
        <p:fade/>
      </p:transition>
    </mc:Choice>
    <mc:Fallback>
      <p:transition spd="med" advClick="0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91" y="891132"/>
            <a:ext cx="7689658" cy="5093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5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159">
        <p:fade/>
      </p:transition>
    </mc:Choice>
    <mc:Fallback>
      <p:transition spd="med" advClick="0" advTm="3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t="807" r="-5989" b="-807"/>
          <a:stretch/>
        </p:blipFill>
        <p:spPr>
          <a:xfrm>
            <a:off x="444844" y="878313"/>
            <a:ext cx="5903569" cy="5144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1"/>
          <a:stretch/>
        </p:blipFill>
        <p:spPr>
          <a:xfrm>
            <a:off x="7169406" y="881449"/>
            <a:ext cx="4542312" cy="5098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04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341">
        <p:fade/>
      </p:transition>
    </mc:Choice>
    <mc:Fallback>
      <p:transition spd="med" advClick="0" advTm="6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72" y="878313"/>
            <a:ext cx="7697895" cy="5098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44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146">
        <p:fade/>
      </p:transition>
    </mc:Choice>
    <mc:Fallback>
      <p:transition spd="med" advClick="0" advTm="3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8980" y="997713"/>
            <a:ext cx="11832019" cy="4793516"/>
            <a:chOff x="98980" y="997713"/>
            <a:chExt cx="11832019" cy="479351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0" y="997713"/>
              <a:ext cx="5008040" cy="355050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135" y="997713"/>
              <a:ext cx="4798864" cy="3458957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412" y="2437976"/>
              <a:ext cx="4735274" cy="335325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850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255">
        <p:fade/>
      </p:transition>
    </mc:Choice>
    <mc:Fallback>
      <p:transition spd="med" advClick="0" advTm="42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578847" y="2340528"/>
            <a:ext cx="10939247" cy="2826640"/>
            <a:chOff x="1906017" y="839955"/>
            <a:chExt cx="8626559" cy="1760121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06017" y="839955"/>
              <a:ext cx="8626559" cy="1752999"/>
              <a:chOff x="2238069" y="2042675"/>
              <a:chExt cx="8626559" cy="14331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2238069" y="2042675"/>
                <a:ext cx="8626559" cy="1433187"/>
                <a:chOff x="2091485" y="1795477"/>
                <a:chExt cx="8626559" cy="1433187"/>
              </a:xfrm>
            </p:grpSpPr>
            <p:sp>
              <p:nvSpPr>
                <p:cNvPr id="4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9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450836" y="2112854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2420522" y="856066"/>
              <a:ext cx="7597548" cy="1744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Участие в международной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российско-</a:t>
              </a:r>
              <a:r>
                <a:rPr lang="ru-RU" sz="44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корейско</a:t>
              </a:r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-японско-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китайской </a:t>
              </a:r>
              <a:r>
                <a:rPr lang="en-US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on-line </a:t>
              </a:r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конференции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«ТРИЗ технологии»</a:t>
              </a:r>
              <a:endParaRPr lang="ru-RU" sz="4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</p:spTree>
    <p:extLst>
      <p:ext uri="{BB962C8B-B14F-4D97-AF65-F5344CB8AC3E}">
        <p14:creationId xmlns:p14="http://schemas.microsoft.com/office/powerpoint/2010/main" val="108439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617">
        <p:fade/>
      </p:transition>
    </mc:Choice>
    <mc:Fallback>
      <p:transition spd="med" advClick="0" advTm="4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16" y="884857"/>
            <a:ext cx="7319008" cy="5094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67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690">
        <p:fade/>
      </p:transition>
    </mc:Choice>
    <mc:Fallback>
      <p:transition spd="med" advClick="0" advTm="2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85" y="878313"/>
            <a:ext cx="7376469" cy="5092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50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617">
        <p:fade/>
      </p:transition>
    </mc:Choice>
    <mc:Fallback>
      <p:transition spd="med" advClick="0" advTm="3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876801" y="0"/>
            <a:ext cx="7324354" cy="2183027"/>
            <a:chOff x="4876801" y="0"/>
            <a:chExt cx="7324354" cy="222533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3" r="14467"/>
            <a:stretch/>
          </p:blipFill>
          <p:spPr>
            <a:xfrm>
              <a:off x="4876801" y="0"/>
              <a:ext cx="7324354" cy="22253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67626" y="28821"/>
              <a:ext cx="30644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НАПРАВЛЕНИЯ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</a:rPr>
                <a:t>ПОДГОТОВКИ</a:t>
              </a:r>
              <a:endParaRPr lang="ru-RU" sz="2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41030906"/>
              </p:ext>
            </p:extLst>
          </p:nvPr>
        </p:nvGraphicFramePr>
        <p:xfrm>
          <a:off x="2004872" y="10306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7960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945">
        <p:fade/>
      </p:transition>
    </mc:Choice>
    <mc:Fallback>
      <p:transition spd="med" advClick="0" advTm="6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54" y="878313"/>
            <a:ext cx="7419331" cy="5097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38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932">
        <p:fade/>
      </p:transition>
    </mc:Choice>
    <mc:Fallback>
      <p:transition spd="med" advClick="0" advTm="5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35" y="878313"/>
            <a:ext cx="3639418" cy="5101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00" y="878313"/>
            <a:ext cx="3571387" cy="5099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5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624">
        <p:fade/>
      </p:transition>
    </mc:Choice>
    <mc:Fallback>
      <p:transition spd="med" advClick="0" advTm="5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578841" y="2688246"/>
            <a:ext cx="10939246" cy="1776662"/>
            <a:chOff x="1906017" y="839955"/>
            <a:chExt cx="8626559" cy="175299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06017" y="839955"/>
              <a:ext cx="8626559" cy="1752999"/>
              <a:chOff x="2238069" y="2042675"/>
              <a:chExt cx="8626559" cy="14331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2238069" y="2042675"/>
                <a:ext cx="8626559" cy="1433187"/>
                <a:chOff x="2091485" y="1795477"/>
                <a:chExt cx="8626559" cy="1433187"/>
              </a:xfrm>
            </p:grpSpPr>
            <p:sp>
              <p:nvSpPr>
                <p:cNvPr id="4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9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450836" y="2112854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3258614" y="925620"/>
              <a:ext cx="5868247" cy="11261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Участие в различных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конкурсах и олимпиадах</a:t>
              </a:r>
              <a:endParaRPr lang="ru-RU" sz="4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</p:spTree>
    <p:extLst>
      <p:ext uri="{BB962C8B-B14F-4D97-AF65-F5344CB8AC3E}">
        <p14:creationId xmlns:p14="http://schemas.microsoft.com/office/powerpoint/2010/main" val="52056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32">
        <p:fade/>
      </p:transition>
    </mc:Choice>
    <mc:Fallback>
      <p:transition spd="med" advClick="0" advTm="1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2282" r="4623" b="4384"/>
          <a:stretch/>
        </p:blipFill>
        <p:spPr>
          <a:xfrm>
            <a:off x="123568" y="878313"/>
            <a:ext cx="3565052" cy="5101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1674"/>
          <a:stretch/>
        </p:blipFill>
        <p:spPr>
          <a:xfrm>
            <a:off x="8632501" y="878313"/>
            <a:ext cx="3402980" cy="51013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88" y="1478798"/>
            <a:ext cx="4696745" cy="3361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09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5">
        <p:fade/>
      </p:transition>
    </mc:Choice>
    <mc:Fallback>
      <p:transition spd="med" advClick="0" advTm="8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578844" y="1786855"/>
            <a:ext cx="10939245" cy="2431979"/>
            <a:chOff x="1906017" y="839955"/>
            <a:chExt cx="8626559" cy="1752999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06017" y="839955"/>
              <a:ext cx="8626559" cy="1752999"/>
              <a:chOff x="2238069" y="2042675"/>
              <a:chExt cx="8626559" cy="14331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2238069" y="2042675"/>
                <a:ext cx="8626559" cy="1433187"/>
                <a:chOff x="2091485" y="1795477"/>
                <a:chExt cx="8626559" cy="1433187"/>
              </a:xfrm>
            </p:grpSpPr>
            <p:sp>
              <p:nvSpPr>
                <p:cNvPr id="4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9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450836" y="2112854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2687875" y="925620"/>
              <a:ext cx="7009738" cy="1311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Участие в </a:t>
              </a:r>
              <a:r>
                <a:rPr lang="ru-RU" sz="4400" b="1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Технофесте</a:t>
              </a:r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(международном фестивале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технического творчества)</a:t>
              </a:r>
              <a:endParaRPr lang="ru-RU" sz="4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</p:spTree>
    <p:extLst>
      <p:ext uri="{BB962C8B-B14F-4D97-AF65-F5344CB8AC3E}">
        <p14:creationId xmlns:p14="http://schemas.microsoft.com/office/powerpoint/2010/main" val="105745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18">
        <p:fade/>
      </p:transition>
    </mc:Choice>
    <mc:Fallback>
      <p:transition spd="med" advClick="0" advTm="2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88" y="875601"/>
            <a:ext cx="6809064" cy="5106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19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917">
        <p:fade/>
      </p:transition>
    </mc:Choice>
    <mc:Fallback>
      <p:transition spd="med" advClick="0" advTm="1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26979" y="878312"/>
            <a:ext cx="11529484" cy="5111035"/>
            <a:chOff x="326979" y="878312"/>
            <a:chExt cx="11529484" cy="511103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1"/>
            <a:stretch/>
          </p:blipFill>
          <p:spPr>
            <a:xfrm>
              <a:off x="326979" y="882991"/>
              <a:ext cx="5379308" cy="510635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2"/>
            <a:stretch/>
          </p:blipFill>
          <p:spPr>
            <a:xfrm>
              <a:off x="5706287" y="878312"/>
              <a:ext cx="6150176" cy="51110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0693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995">
        <p:fade/>
      </p:transition>
    </mc:Choice>
    <mc:Fallback>
      <p:transition spd="med" advClick="0" advTm="3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D:\Work\ролики презентации\ОБЩИЙ ШАБЛОН НОВОСТЕЙ\eJuNYSuEw0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b="10647"/>
          <a:stretch/>
        </p:blipFill>
        <p:spPr bwMode="auto">
          <a:xfrm>
            <a:off x="0" y="2226379"/>
            <a:ext cx="6719611" cy="37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r="18827"/>
          <a:stretch/>
        </p:blipFill>
        <p:spPr>
          <a:xfrm>
            <a:off x="0" y="-524378"/>
            <a:ext cx="12188353" cy="2805382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2936521" y="1264889"/>
            <a:ext cx="8983917" cy="1278419"/>
            <a:chOff x="1906017" y="793938"/>
            <a:chExt cx="8626559" cy="179901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906017" y="839955"/>
              <a:ext cx="8626559" cy="1752999"/>
              <a:chOff x="2238069" y="2042675"/>
              <a:chExt cx="8626559" cy="14331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2238069" y="2042675"/>
                <a:ext cx="8626559" cy="1433187"/>
                <a:chOff x="2091485" y="1795477"/>
                <a:chExt cx="8626559" cy="1433187"/>
              </a:xfrm>
            </p:grpSpPr>
            <p:sp>
              <p:nvSpPr>
                <p:cNvPr id="46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683033" y="1203929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2450836" y="2112854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3374292" y="793938"/>
              <a:ext cx="5690008" cy="16546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Ждем Вас на Факультете </a:t>
              </a:r>
            </a:p>
            <a:p>
              <a:pPr algn="ctr"/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Компьютерных Технологий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-4912" y="5979687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4912" y="0"/>
            <a:ext cx="12193265" cy="878313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76D2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4536208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13217" y="614939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8029953" y="6137920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4536208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1013217" y="156972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8029953" y="145501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536208" y="4770870"/>
            <a:ext cx="7384230" cy="977924"/>
            <a:chOff x="1944448" y="839953"/>
            <a:chExt cx="8588128" cy="1753000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944448" y="839953"/>
              <a:ext cx="8588128" cy="1753000"/>
              <a:chOff x="2276500" y="2042674"/>
              <a:chExt cx="8588128" cy="143318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2276500" y="2042674"/>
                <a:ext cx="8588128" cy="1433188"/>
                <a:chOff x="2129916" y="1795476"/>
                <a:chExt cx="8588128" cy="1433188"/>
              </a:xfrm>
            </p:grpSpPr>
            <p:sp>
              <p:nvSpPr>
                <p:cNvPr id="34" name="Прямоугольник с двумя вырезанными соседними углами 25"/>
                <p:cNvSpPr/>
                <p:nvPr/>
              </p:nvSpPr>
              <p:spPr>
                <a:xfrm rot="16200000">
                  <a:off x="2721464" y="1203928"/>
                  <a:ext cx="1433186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рямоугольник с двумя вырезанными соседними углами 25"/>
                <p:cNvSpPr/>
                <p:nvPr/>
              </p:nvSpPr>
              <p:spPr>
                <a:xfrm rot="5400000">
                  <a:off x="8693310" y="1203931"/>
                  <a:ext cx="1433185" cy="2616282"/>
                </a:xfrm>
                <a:custGeom>
                  <a:avLst/>
                  <a:gdLst>
                    <a:gd name="connsiteX0" fmla="*/ 238869 w 1433185"/>
                    <a:gd name="connsiteY0" fmla="*/ 0 h 2533155"/>
                    <a:gd name="connsiteX1" fmla="*/ 1194316 w 1433185"/>
                    <a:gd name="connsiteY1" fmla="*/ 0 h 2533155"/>
                    <a:gd name="connsiteX2" fmla="*/ 1433185 w 1433185"/>
                    <a:gd name="connsiteY2" fmla="*/ 238869 h 2533155"/>
                    <a:gd name="connsiteX3" fmla="*/ 1433185 w 1433185"/>
                    <a:gd name="connsiteY3" fmla="*/ 2533155 h 2533155"/>
                    <a:gd name="connsiteX4" fmla="*/ 1433185 w 1433185"/>
                    <a:gd name="connsiteY4" fmla="*/ 2533155 h 2533155"/>
                    <a:gd name="connsiteX5" fmla="*/ 0 w 1433185"/>
                    <a:gd name="connsiteY5" fmla="*/ 2533155 h 2533155"/>
                    <a:gd name="connsiteX6" fmla="*/ 0 w 1433185"/>
                    <a:gd name="connsiteY6" fmla="*/ 2533155 h 2533155"/>
                    <a:gd name="connsiteX7" fmla="*/ 0 w 1433185"/>
                    <a:gd name="connsiteY7" fmla="*/ 238869 h 2533155"/>
                    <a:gd name="connsiteX8" fmla="*/ 238869 w 1433185"/>
                    <a:gd name="connsiteY8" fmla="*/ 0 h 2533155"/>
                    <a:gd name="connsiteX0" fmla="*/ 328647 w 1433185"/>
                    <a:gd name="connsiteY0" fmla="*/ 0 h 2616282"/>
                    <a:gd name="connsiteX1" fmla="*/ 1194316 w 1433185"/>
                    <a:gd name="connsiteY1" fmla="*/ 83127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  <a:gd name="connsiteX0" fmla="*/ 328647 w 1433185"/>
                    <a:gd name="connsiteY0" fmla="*/ 0 h 2616282"/>
                    <a:gd name="connsiteX1" fmla="*/ 1104538 w 1433185"/>
                    <a:gd name="connsiteY1" fmla="*/ 3 h 2616282"/>
                    <a:gd name="connsiteX2" fmla="*/ 1433185 w 1433185"/>
                    <a:gd name="connsiteY2" fmla="*/ 321996 h 2616282"/>
                    <a:gd name="connsiteX3" fmla="*/ 1433185 w 1433185"/>
                    <a:gd name="connsiteY3" fmla="*/ 2616282 h 2616282"/>
                    <a:gd name="connsiteX4" fmla="*/ 1433185 w 1433185"/>
                    <a:gd name="connsiteY4" fmla="*/ 2616282 h 2616282"/>
                    <a:gd name="connsiteX5" fmla="*/ 0 w 1433185"/>
                    <a:gd name="connsiteY5" fmla="*/ 2616282 h 2616282"/>
                    <a:gd name="connsiteX6" fmla="*/ 0 w 1433185"/>
                    <a:gd name="connsiteY6" fmla="*/ 2616282 h 2616282"/>
                    <a:gd name="connsiteX7" fmla="*/ 0 w 1433185"/>
                    <a:gd name="connsiteY7" fmla="*/ 321996 h 2616282"/>
                    <a:gd name="connsiteX8" fmla="*/ 328647 w 1433185"/>
                    <a:gd name="connsiteY8" fmla="*/ 0 h 2616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3185" h="2616282">
                      <a:moveTo>
                        <a:pt x="328647" y="0"/>
                      </a:moveTo>
                      <a:lnTo>
                        <a:pt x="1104538" y="3"/>
                      </a:lnTo>
                      <a:lnTo>
                        <a:pt x="1433185" y="321996"/>
                      </a:lnTo>
                      <a:lnTo>
                        <a:pt x="1433185" y="2616282"/>
                      </a:lnTo>
                      <a:lnTo>
                        <a:pt x="1433185" y="2616282"/>
                      </a:lnTo>
                      <a:lnTo>
                        <a:pt x="0" y="2616282"/>
                      </a:lnTo>
                      <a:lnTo>
                        <a:pt x="0" y="2616282"/>
                      </a:lnTo>
                      <a:lnTo>
                        <a:pt x="0" y="321996"/>
                      </a:lnTo>
                      <a:lnTo>
                        <a:pt x="328647" y="0"/>
                      </a:lnTo>
                      <a:close/>
                    </a:path>
                  </a:pathLst>
                </a:cu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4707767" y="1795477"/>
                  <a:ext cx="3393994" cy="1433186"/>
                </a:xfrm>
                <a:prstGeom prst="rect">
                  <a:avLst/>
                </a:prstGeom>
                <a:solidFill>
                  <a:srgbClr val="1976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450836" y="2112854"/>
                <a:ext cx="82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3600" b="1" dirty="0" smtClean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445349" y="2759269"/>
                <a:ext cx="1847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36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3618271" y="925620"/>
              <a:ext cx="5148970" cy="79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Спасибо за внимание</a:t>
              </a:r>
              <a:endParaRPr lang="ru-RU" sz="4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12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42">
        <p:fade/>
      </p:transition>
    </mc:Choice>
    <mc:Fallback>
      <p:transition spd="med" advClick="0" advTm="3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Информатика и вычислительная техника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60069443"/>
              </p:ext>
            </p:extLst>
          </p:nvPr>
        </p:nvGraphicFramePr>
        <p:xfrm>
          <a:off x="1784890" y="1718513"/>
          <a:ext cx="8205274" cy="32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1" y="3206814"/>
            <a:ext cx="2736912" cy="2931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74" y="3502636"/>
            <a:ext cx="6772275" cy="2381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12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926">
        <p:fade/>
      </p:transition>
    </mc:Choice>
    <mc:Fallback>
      <p:transition spd="med" advClick="0" advTm="5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Информатика и вычислительная техника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59276642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4197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829">
        <p:fade/>
      </p:transition>
    </mc:Choice>
    <mc:Fallback>
      <p:transition spd="med" advClick="0" advTm="10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Информатика и вычислительная техника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86794320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752963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4283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174">
        <p:fade/>
      </p:transition>
    </mc:Choice>
    <mc:Fallback>
      <p:transition spd="med" advClick="0" advTm="7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115396" y="11145"/>
            <a:ext cx="4985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Информационные системы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154848805"/>
              </p:ext>
            </p:extLst>
          </p:nvPr>
        </p:nvGraphicFramePr>
        <p:xfrm>
          <a:off x="2424418" y="1367408"/>
          <a:ext cx="7120308" cy="210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" y="3146572"/>
            <a:ext cx="2487168" cy="2340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33" y="2953923"/>
            <a:ext cx="5074508" cy="3052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21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569">
        <p:fade/>
      </p:transition>
    </mc:Choice>
    <mc:Fallback>
      <p:transition spd="med" advClick="0" advTm="4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912" y="-5447"/>
            <a:ext cx="12206067" cy="1976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14467"/>
          <a:stretch/>
        </p:blipFill>
        <p:spPr>
          <a:xfrm>
            <a:off x="4876801" y="0"/>
            <a:ext cx="7324354" cy="22253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912" y="6137920"/>
            <a:ext cx="12206067" cy="720080"/>
          </a:xfrm>
          <a:prstGeom prst="rect">
            <a:avLst/>
          </a:prstGeom>
          <a:solidFill>
            <a:srgbClr val="19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536208" y="6204305"/>
            <a:ext cx="3179567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ru-RU" sz="3600" dirty="0" smtClean="0">
                <a:solidFill>
                  <a:schemeClr val="bg1"/>
                </a:solidFill>
              </a:rPr>
              <a:t>knastu.ru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31072" y="198310"/>
            <a:ext cx="4331941" cy="1453818"/>
            <a:chOff x="204267" y="170844"/>
            <a:chExt cx="4331941" cy="145381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212" y="271812"/>
              <a:ext cx="2756996" cy="127627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7" y="170844"/>
              <a:ext cx="1453818" cy="145381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019829" y="-42072"/>
            <a:ext cx="5049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Информационные системы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87188661"/>
              </p:ext>
            </p:extLst>
          </p:nvPr>
        </p:nvGraphicFramePr>
        <p:xfrm>
          <a:off x="2032000" y="1713470"/>
          <a:ext cx="8067589" cy="43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6823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215">
        <p:fade/>
      </p:transition>
    </mc:Choice>
    <mc:Fallback>
      <p:transition spd="med" advClick="0" advTm="12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1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1.6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1.1|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22253</TotalTime>
  <Words>1340</Words>
  <Application>Microsoft Office PowerPoint</Application>
  <PresentationFormat>Широкоэкранный</PresentationFormat>
  <Paragraphs>459</Paragraphs>
  <Slides>47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Calibri</vt:lpstr>
      <vt:lpstr>Century Gothic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ФГБОУ ВПО "КнАГТУ"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 Упская</cp:lastModifiedBy>
  <cp:revision>281</cp:revision>
  <dcterms:created xsi:type="dcterms:W3CDTF">2015-07-01T11:32:27Z</dcterms:created>
  <dcterms:modified xsi:type="dcterms:W3CDTF">2015-12-16T12:29:48Z</dcterms:modified>
</cp:coreProperties>
</file>